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3" r:id="rId45"/>
    <p:sldId id="362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63" r:id="rId56"/>
    <p:sldId id="364" r:id="rId57"/>
    <p:sldId id="365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53" r:id="rId70"/>
    <p:sldId id="354" r:id="rId71"/>
    <p:sldId id="356" r:id="rId72"/>
    <p:sldId id="357" r:id="rId73"/>
    <p:sldId id="358" r:id="rId74"/>
    <p:sldId id="359" r:id="rId75"/>
    <p:sldId id="360" r:id="rId76"/>
    <p:sldId id="361" r:id="rId77"/>
    <p:sldId id="326" r:id="rId78"/>
    <p:sldId id="327" r:id="rId79"/>
    <p:sldId id="378" r:id="rId80"/>
    <p:sldId id="379" r:id="rId81"/>
    <p:sldId id="380" r:id="rId82"/>
    <p:sldId id="381" r:id="rId83"/>
    <p:sldId id="382" r:id="rId84"/>
    <p:sldId id="321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6.70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5830 65 45,'0'0'99,"0"0"-2,0 0 2,0 0-50,0 0-16,9-28-12,-9 28-3,14-39-6,-5 14-4,-3-8 0,3 1-3,-2-5 0,2 0-3,-2 0 1,-2 0-2,0 5 1,1 4 0,-3 1 0,-3 27 1,3-35 1,-3 35 1,0 0 2,0 0 0,0 0 3,0 0 1,0 0 0,-5 46 1,4-14-1,2 10-2,-1 9-2,5 9-1,-2 2-4,5 5-1,2 2-4,0-4 0,3 0-3,-3-10 1,4-6 0,-4-10 0,2-9 1,-5-5 0,-7-25 2,11 28 1,-11-28 0,0 0 2,-16 21-3,16-21 3,-31 11-2,14-2 2,-6-2 1,4 3 1,-2-1 0,4 0 1,2-4 3,15-5 2,-21 9 2,21-9 0,0 0 0,0 0-1,0 0-1,15-7 0,-15 7-3,33-9-2,-12 6-4,0-1-4,3 6-9,-5-11-23,9 14-66,-11-5-29,0 2 2,-17-2-5</inkml:trace>
  <inkml:trace contextRef="#ctx0" brushRef="#br0" timeOffset="-3656.4376">1350 326 35,'10'-23'82,"-8"2"1,-2 21-2,13-41-59,-9 8-2,3 1-11,-4-7 3,3-1-1,-6 3 3,3 5 2,-5-3 3,6 12-1,-8-2 0,4 25 0,-1-21 0,1 21-1,0 0-1,0 0-1,-4 42-1,4-12 1,-3 9-1,4 5-3,-1 7-2,6 4-2,-1 1-4,5-3 0,2-3-3,4-3-1,3-6-2,-2-9 3,0-4-1,-1-7 2,-16-21-1,19 21-1,-19-21 1,0 0 1,0 0-2,0 0 2,-26 18-2,9-13 1,-2 6 3,-2-1 1,0 1-3,2-2 5,2-2-2,17-7 1,-26 7 2,26-7-1,0 0-3,0 0 0,0 0 3,0 0-6,29-16 2,-10 16-1,4 7 0,3-7-6,0 12-11,-6-12-31,5 11-76,-6-4 2,-3 2-5,-16-9-3</inkml:trace>
  <inkml:trace contextRef="#ctx0" brushRef="#br0" timeOffset="-2625.1348">2676 268 13,'15'-23'85,"-9"-5"3,7 1-5,-2-8-53,-1-9-7,4 3-5,-2-10 1,2 9-1,-7 1 2,7 8-1,-10 1 4,-4 32-1,12-39 2,-12 39-3,0 0-1,0 0-2,0 0-3,10 23-1,-12-2-1,6 11-1,-4 10-4,6 6-1,0 8-4,0 1 1,5 10-5,-1-2 1,2-3-3,0-2 0,0-7 0,-1-7-1,1-9-1,-3-7 1,-2-4 1,-7-26 2,9 27-1,-9-27 0,0 0 2,-18 26 0,18-26 0,-30 21 1,12-14 0,-3 6-6,0 1 9,0-2-2,4-5 5,17-7-2,-24 7 4,24-7 3,0 0-3,0 0 8,0 0-8,5-23 3,-5 23-7,27-7 4,-11 4-4,7 6-7,-2 1 6,1 1-7,-1 0 5,-1-1-7,1 3 3,-5-5-15,3 10-13,-19-12-38,16-7-65,-16 7 4,0 0-5,0 0 1</inkml:trace>
  <inkml:trace contextRef="#ctx0" brushRef="#br0" timeOffset="1062.5496">6956-16 39,'17'-32'90,"-3"11"-2,-7-9 0,-2-7-54,7 3-9,-6-8-7,6 7-3,-9 1 2,7 4-1,-8 0 3,5 9 2,-5 0 0,-2 21 0,5-21-2,-5 21-2,0 0 0,0 0-1,4 37-4,-3-7-1,-2 7-2,4 9-1,-1 12-4,3 11 0,6 8-3,2 3 0,3 4-2,3-1 0,2-7-2,0-7 2,1-9-1,-3-14 1,0-9-1,-5-14 0,-14-23 0,17 23 2,-17-23 0,0 0-3,0 0 2,-31-2-1,10 2 0,-1 0-1,-4 2 2,-2 1 0,4 1 2,1 1 2,4 0 1,19-5 2,-24 4 1,24-4 3,0 0-2,0 0 3,0 0-2,0 0-1,28 0-1,-7 2-2,3-4-1,5 0-4,1 2-5,-3-5-9,6 10-29,-14-10-87,5 5 2,-8-4-6,-16 4 3</inkml:trace>
  <inkml:trace contextRef="#ctx0" brushRef="#br0" timeOffset="2234.4799">8606-117 34,'12'-30'90,"-12"30"-1,7-37 0,-5 7-54,5 4-7,-6-4-10,4 0-6,-5-4-1,6 6 0,-8 0 3,2 28 0,-5-39 3,5 39-2,0 0 3,-17-16 0,17 16 0,-15 21-4,10-1 0,2 10-4,2 7-2,5 10 0,0 3-3,6 10-1,1 5-4,5 0 1,-1-1-4,4-1 4,-3-6-4,-1-1 3,-3-10-2,-2-9 2,-2-5 0,-5-9-1,-3-23 1,-8 28-1,8-28 1,-27 9 0,10-9 1,-5 0 1,-1-2 1,2 4 2,0-4 1,4 4 2,2-2 1,15 0 1,-16 5-1,16-5 0,0 0-2,17 11-1,-17-11-1,35 10-1,-13-6-2,6 3-1,1 2-5,1-4-9,3 9-20,-12-16-50,6 8-40,-8-8-6,4 0 2,-8-12-5</inkml:trace>
  <inkml:trace contextRef="#ctx0" brushRef="#br0" timeOffset="-1140.6839">4684 141 15,'0'0'95,"0"0"-3,0 0 2,17-30-41,-17 30-18,7-39-12,2 16-4,-7-12-6,5 3-7,-4-5 0,2 5-1,-3-8 1,5 8-1,-7-2 2,3 8-1,-3 3 1,0 23 1,4-35-1,-4 35 1,0 0 0,0 0 1,0 0-1,4 23 1,-6 1-2,2 10 1,-3 8-2,3 6-2,1 12 0,3 5-2,0 4-2,4 3-2,4 2 0,0-5-1,1-5-1,3-8 2,0-8-1,-4-8 1,2-10 0,-6-7 1,-8-23 1,15 25 1,-15-25 1,0 0 0,0 0 0,0 0 0,-21 9 1,21-9-2,-28 5 2,12 0-1,-1-5 3,1 4 1,1-4 1,15 0 1,-25-2 0,25 2 2,0 0-2,-15-9-1,15 9-1,0 0-2,0 0-2,23-5 0,-23 5-1,29 2 1,-9 1-5,0-1-1,2 3-8,-3-8-14,7 17-36,-10-14-60,1-2 1,-17 2-6,24-16 3</inkml:trace>
  <inkml:trace contextRef="#ctx0" brushRef="#br0" timeOffset="3250.1579">9650-57 64,'0'0'105,"0"0"2,0 0-2,0 0-39,0 0-31,4-37-11,6 14-8,-3-10-7,3 1-5,-1-7 0,0 0-1,-3 2-1,1 0 0,0 0 0,-2 7 3,-3 2 1,1 7 0,-3 21 2,3-27 2,-3 27 1,0 0 0,0 0 2,0 0-3,-8 36 0,8-3-2,0 6-2,4 10-1,1 8-3,2 8 0,3 4-6,1 5 2,1-2-4,0-3 3,2-9-2,-3-7 1,-2-9-1,0-12 1,-3-4 0,-6-28 0,0 28 0,0-28 0,0 0 1,-28 18 0,28-18 0,-32 16 1,15-9 3,0 2 1,1-2 3,16-7 2,-22 12 2,22-12 1,0 0 2,0 0-1,0 0 0,0 0-2,21-3-3,-6 3-2,3 0-3,0 0-4,5 5-11,-6-12-21,11 14-70,-9-14-25,2 5 2,-6-7-5</inkml:trace>
  <inkml:trace contextRef="#ctx0" brushRef="#br0" timeOffset="4218.9522">10791-78 87,'0'0'104,"14"-32"1,-7 9-1,2-12-47,3 7-29,-4-13-6,6 1-9,-6 1 0,3 5-3,-7-1 2,1 9-1,-7 1 2,2 25-1,-7-32 0,7 32-1,0 0 0,-17-3-2,17 3-3,-9 33 0,6-3-2,4 14 0,3 11-2,3 12 1,2 7-4,3 7 1,3-1-2,3 1 0,0-5-3,-2-11 1,1-5-1,-1-14 0,-2-9 1,-4-9 1,-1-5-1,-9-23 2,-4 30 2,4-30 0,-24 23-1,3-11 2,-5-1-2,-2 1 2,-2-5 2,2 2 1,0-7 3,7 1 1,1-6 1,20 3 1,-17-11 1,17 11-1,0 0-1,17-23-1,-17 23-2,34-14-4,-11 5 3,5 4-4,-3 3 0,1 2-1,-2 0 0,-1 2-2,-2 3-2,-5-3-2,-16-2-9,18-2-15,-2 8-35,-16-6-64,0 0 0,0 0-3,0-20 4</inkml:trace>
  <inkml:trace contextRef="#ctx0" brushRef="#br0" timeOffset="5344.014">426 1979 63,'18'-26'97,"-13"-1"0,2-1 0,2 0-61,-12-9-12,0 7-10,-5-2-2,-6 9-5,-6 2 1,-5 10 2,-10 6 0,-3 10 2,-8 6-3,-1 15 3,-3 8 4,8 12-3,2 8 0,11 10-4,8-2 2,18 5-4,11-7 2,16-6-5,9-13-2,11-13-2,6-19 2,4-16-2,-1-14 0,-3-18-7,-6-7-9,-11-21-24,0 2-80,-16-2-1,-7 5-2,-8 9 0</inkml:trace>
  <inkml:trace contextRef="#ctx0" brushRef="#br0" timeOffset="6922.4583">2454 1960 99,'-17'-4'122,"17"4"1,0 0 3,0 0-65,0 0-18,0 0-10,17-5-9,-17 5-7,36-4-7,-11 1-3,2 1-7,5 2-3,-1-7-11,5 14-32,-10-7-81,5-2-3,-3-3-1,-3 0-2</inkml:trace>
  <inkml:trace contextRef="#ctx0" brushRef="#br0" timeOffset="7688.1185">3131 1700 1,'0'-35'63,"5"7"22,-5-16 6,2 0-53,4 8 1,-5-8-2,4 14-2,-8-3 1,3 33-2,-2-37 0,2 37-3,0 0-4,0 0-5,-5 28-7,5 0-1,-2 2-4,5 11-1,1 6-3,4 3 0,0 6-5,0 1 3,4 3 0,-1 0-3,1-2 0,0-2-1,-2-8 2,-2-4-3,-2-7 4,0-9-4,-5-8 1,-1-20 1,-7 33 0,7-33-1,-22 23 1,6-12 0,-5 1-1,-1-1-1,-2 3 2,3-2 1,0-5 1,2 2 3,3-9 1,16 0 0,-15-5 1,15 5 3,0 0-4,8-23 0,-8 23-1,28-18-3,-8 11 1,0 2-3,6 1 2,2 1-4,-3 3 3,2-2-2,-3 2-1,-5 0-3,0 2-3,-19-2-8,26 7-23,-26-7-60,0 0-40,0 0 2,0 0-4</inkml:trace>
  <inkml:trace contextRef="#ctx0" brushRef="#br0" timeOffset="6328.4342">1593 1700 32,'0'0'92,"6"-51"4,-1 18-9,0-1-54,-3-8-9,1 3-8,-3 2-2,2 2-3,-5 5 0,1 7 1,2 23 5,-7-25-2,7 25 4,0 0-5,-19 30-1,15 7-1,-1 9-3,5 14-1,2 7-6,4 12 2,3-1 0,6 5-1,3-7 1,3 0-4,0-13 3,0-5-4,-2-10 5,-5-11-3,-5-5-1,-8-6-1,-1-26 1,-13 30 1,13-30 1,-33 11 0,10-13-1,2 2 3,-3-7 0,3 2 3,0-2 2,6 3 0,15 4-1,-22-12 4,22 12-2,0 0-1,0 0-2,0 0-2,30 0-1,-3 5-4,6 6-3,1-6-14,9 14-39,-5-13-68,0-1-4,-5-3-1,-2-4-3</inkml:trace>
  <inkml:trace contextRef="#ctx0" brushRef="#br0" timeOffset="8469.4067">5053 1905 91,'0'0'110,"17"-23"-3,-17 23 1,16-46-70,-5 25-12,-11-11-9,5 4-7,-7-4-7,-1 4-1,-6 5 0,-7 4 0,-4 6-2,-7 6 1,-4 7 2,-4 9 1,-4 9 3,4 10 0,-2 11 7,5 10-4,4 1 6,13 8-5,6 2 2,11-4-5,8-8 3,11-4-4,6-19-3,13-8 2,4-17-3,4-12 0,0-11-4,-3-14 0,4-2-19,-16-17-35,0 3-71,-10 0-3,-11 9-1,-11 0-1</inkml:trace>
  <inkml:trace contextRef="#ctx0" brushRef="#br0" timeOffset="9516.348">6141 1626 61,'0'0'101,"0"0"1,-4-21-14,4 21-44,5-42-12,2 12-10,-3-7-8,2-2-7,1-2-2,1 4-1,-7 2 1,2 5-1,-4 7 2,1 23 0,-6-25 3,6 25 0,0 0 1,-12 27 1,6-1-2,4 11-1,2 2-1,3 12 0,6 2-5,3 4 2,4 3-3,4-4 0,5-3 4,-1 0-5,2-9 4,-3-5-3,-6-7 4,-2-2-5,-6-9 5,-9-21-4,0 30-1,0-30 0,-26 12 2,5-8-1,-1-4 2,-4 3 0,-1-6 2,3 3-1,3-2 2,4 2 1,2-5 0,15 5 2,-16-2-3,16 2 1,0 0-3,18 5 1,-1-1-3,4 3 0,4-2-2,5 2-7,1 4-13,-5-13-38,0 9-69,-4-5 1,-4-2-5,-18 0 1</inkml:trace>
  <inkml:trace contextRef="#ctx0" brushRef="#br0" timeOffset="12750.8707">7008 1690 84,'0'0'106,"0"0"-20,-16 0-13,16 0-13,0 0-6,-20-9-9,20 9-5,0 0-10,0 0-5,0 0-8,18 9-4,-18-9-6,28 5-1,-7-5-4,3 0-1,4 2-5,-2-4-9,7 7-15,-13-17-38,10 12-59,-7-7-3,-1 5 1,-4-5-3</inkml:trace>
  <inkml:trace contextRef="#ctx0" brushRef="#br0" timeOffset="13407.1504">7496 1556 28,'0'0'90,"0"0"-2,14-39 0,-9 5-64,4-1-5,-3-11 0,3 6 0,-5-8 2,3 11 0,-7 0 2,5 12 3,-9-3-3,4 28-2,0-23-2,0 23 0,0 0-2,0 0-2,-5 32-3,7 1-2,-2 4-3,3 13-1,3 8-4,0 9-2,5 7-3,1-3-1,4 3 3,-2-9-4,1-5 2,-1-12-3,2-6 5,-6-12-3,-1-5 5,-4-4-2,-5-21 0,1 21 1,-1-21 0,-15 16 1,15-16 3,-31 14-1,11-12 3,3 1 0,-2-1 3,4 0 1,-1-4 1,16 2 1,-15-2-2,15 2-1,0 0-2,0 0 0,0 0-3,24-12 0,-8 12-2,2-2-1,2 2-4,-1 0-3,3 4-11,-6-11-28,8 7-85,-24 0 1,24-7-5,-24 7 2</inkml:trace>
  <inkml:trace contextRef="#ctx0" brushRef="#br0" timeOffset="14235.3136">9056 1513 76,'0'0'92,"5"-49"0,-5 17-44,-1 6-20,-10-4-7,-1 5-9,-7 2 0,-2 9 0,-10 2 0,0 12 3,-7 3 1,1 15 2,-3 3 1,6 16 1,-2-2-5,10 13 0,2-2-5,12 7-1,6-2-3,9-2 0,9-12-1,9-5-2,7-9 1,7-12-1,3-11-1,-1-9-2,-1-9-2,-7-10-5,-1 0-5,-11-11-13,0 9-16,-15-14-39,-2 7-32,-3-2-3,-3 0 4</inkml:trace>
  <inkml:trace contextRef="#ctx0" brushRef="#br0" timeOffset="15110.3612">9757 1473 93,'11'-37'97,"-2"14"0,-4-7-25,2-16-43,3 7-6,-3-10-4,3 5-3,-7-2 1,3 14-1,-8-3 3,4 15 0,-2 20 0,-9-21 0,9 21-3,0 0 0,-24 32-3,21 3-1,-4 4-3,5 14-2,4 7-2,3 7-1,5 2-3,4 3 0,5-1-3,2-4-1,3-7 0,-2-6 5,-1-13 0,-5-9 1,-2-6-1,-14-26 0,12 30 1,-12-30-1,0 0 0,-30 16-4,12-11-1,-5-3-3,-2 3 5,1-1-3,0 1 6,3-3-1,4 0 5,17-2-3,-21 3 5,21-3-1,0 0 0,0 0-1,26 0-2,-5 0-2,3-3-5,0-6-8,9 14-40,-5-17-74,1 3-6,-4-5 2,-1-4-6</inkml:trace>
  <inkml:trace contextRef="#ctx0" brushRef="#br0" timeOffset="15657.263">10661 1683 150,'0'0'119,"0"0"4,0 0-6,4 21-77,-4-21-11,27-2-12,-4 2-11,5-5-15,8 10-22,-5-14-53,9 4-33,-2-2-5,3 0 1</inkml:trace>
  <inkml:trace contextRef="#ctx0" brushRef="#br0" timeOffset="16266.6666">11349 1489 49,'13'-39'103,"-1"9"-2,-4-11 5,4-6-46,0 8-30,-6-16-2,5 13-4,-7-6-2,2 11-2,-7 0 2,2 12-3,-4 4-1,3 21-2,0 0-1,0 0-4,0 0-2,-18 37-2,15-3-2,1 12-1,2 5-2,2 12 0,1 1-2,4 1 1,2 0-3,2-3 1,2-4-2,3-8 1,-2-6 0,0-7 1,-4-2-1,1-12 6,-5-2-5,-6-21 6,-5 30-6,5-30 5,-21 20-5,6-10 6,-4-3 1,-2 4-9,0-4 10,6 2-8,-1-4 11,16-5-7,-20 7 2,20-7-2,0 0-3,0 0 7,15-2-7,-15 2 7,30-5-10,-10 3 8,2 2 2,-1 0-10,0 4 2,-6-8-17,6 17-29,-21-13-85,21 3 2,-21-3-6,0 0-3</inkml:trace>
  <inkml:trace contextRef="#ctx0" brushRef="#br0" timeOffset="17297.9785">615 3620 88,'6'-21'97,"3"1"5,-6-8-40,-3-9-19,3 7-9,-8-7-8,1 12-6,-9-1-7,-4 10-5,-11 5-5,-12 8-2,-9 13-5,-6 3 1,-2 15-1,-2 7 1,5 11 0,6 9 5,12 10 0,18 1 2,16 3 1,22-2 1,14-11 1,15-8 0,6-23-1,9-13-3,0-24 1,-2-13-6,-4-12-6,-13-16-14,-8 0-31,-12-3-54,-11-4-5,-8 15 1,-9-3 1</inkml:trace>
  <inkml:trace contextRef="#ctx0" brushRef="#br0" timeOffset="19313.694">3039 3521 30,'14'-23'96,"-14"23"0,18-51 4,-8 10-69,4-6-6,-6-3-12,5-1 5,-6-2-9,1 7 3,-4 2 1,1 9-1,-9 5 4,4 30-1,-1-28 5,1 28-3,-6 21 2,5 9 2,-3 5-6,6 13-5,0 8 1,5 11-5,3 4-1,2 5-4,5-4-2,1-3-7,4-4 3,-1-13 0,0-1 1,-6-14 0,1-7 0,-16-30-1,14 32 3,-14-32 1,0 0-1,-21 25 1,2-18 0,-2-2 0,-1 2 1,-4-3 3,0 1 1,4-3 2,1-4 2,5 0 2,16 2 1,-17-7-1,17 7 1,0 0-3,0 0 1,29-7-3,-10 9-2,5 3-3,3-1-6,-3-4-18,9 17-52,-8-15-56,1 0-2,-5-2-2,0-2 0</inkml:trace>
  <inkml:trace contextRef="#ctx0" brushRef="#br0" timeOffset="18579.2791">1656 3454 14,'0'0'87,"2"-30"1,-2 30-1,10-44-52,-7 10-15,4-6 1,-2-4-9,3 1 5,-5-4-9,2 8 2,-3 5-2,0 8-1,-2 26 5,0 0-3,0 0 3,0 0 1,-20 46 2,15 0-4,2 10-1,3 13-3,5 3 1,4 4-7,6-7 3,6-2-11,3-5 4,4-9 0,-2-7 0,0-9 2,-5-10-1,-4-6 1,-17-21 3,11 21 1,-11-21 1,-16 2 2,-1-6 1,-2-1 1,-4-2 0,1 5 1,-1-3-1,4 7 1,2-2-2,17 0-1,-18 12 1,18-12-2,0 0-2,20 18 0,-1-13 1,8 0-7,6 4-13,0-11-37,7 2-67,1 2-3,3-4 0,-4-1-2</inkml:trace>
  <inkml:trace contextRef="#ctx0" brushRef="#br0" timeOffset="21048.1551">6469 3219 40,'0'0'93,"0"0"2,8-42-1,0 14-62,-4-13-2,6 2-10,-5-8-1,2 6-9,-5 2 1,3 9-2,-7 2 1,2 28-1,-5-28 2,5 28 1,0 0 1,-12 30 0,5-4-3,4 8 1,-3 8-4,8 13 2,2 3-2,4 6-3,6-1-2,1-1-3,8-2 1,1-4-3,2-6 3,-4-10-3,-2-3-1,-4-12-1,-7-4 0,-9-21 1,-8 23 0,-8-21 0,-2-2 2,-5-2 2,-2-5 3,3 2 4,-2-4 3,8 7 3,1-8-1,15 10 2,-16-4-2,16 4 0,0 0-4,16 9-1,-1-2-1,8 5-2,4-3-1,5 2-4,1 3-12,-2-12-31,3 5-80,-4-4-3,-4-6-3,-7-4 1</inkml:trace>
  <inkml:trace contextRef="#ctx0" brushRef="#br0" timeOffset="21876.3208">7539 3302 118,'14'-26'111,"-7"1"3,7-5-3,0-5-72,-2-11-18,5-2-12,-1-8-3,-1 8-3,-6-5 3,3 9-3,-7 5 5,1 6 2,-6 5-1,0 28 1,0-32-1,0 32-1,0 0 1,0 0-2,-9 39-1,9-4-2,0 7 0,3 11-1,3 9-2,3 7-1,3 5-1,-2-2-3,5 2-1,-1-10 0,2-4 1,-4-9-1,0-9 1,-5-15-2,-2-4-1,-5-23 0,-5 30 1,5-30-1,-24 21 2,8-16 2,-5-1 3,2 3 6,-2-4 4,3 1 1,0-4 3,18 0 1,-21 3 0,21-3-1,0 0-2,0 0-2,19 2-2,1-2-1,-3-2-2,9-3-3,-2 3-9,-3-8-22,8 6-85,-6-3-17,-4 2-3,-4-2-1</inkml:trace>
  <inkml:trace contextRef="#ctx0" brushRef="#br0" timeOffset="22532.5997">9127 3463 117,'23'-23'111,"-14"-2"-1,-1-1-1,1-6-74,-11-3-13,0 3-4,-8-5-10,-6 7-1,-8 0-2,-2 5 0,-12 2-1,0 13 2,-11-1 3,4 11-4,-3 9 2,8 12 4,2 2-1,8 14-2,8 2 1,13 5-3,12 2 2,15 0-2,12-11 2,9-7-7,10-12 2,4-9-5,7-12-2,-7-16-11,4-2-27,-15-18-75,-2-8-8,-10-4-3,-7 2-1</inkml:trace>
  <inkml:trace contextRef="#ctx0" brushRef="#br0" timeOffset="23220.1371">10040 3209 85,'8'-41'99,"8"4"3,-4-5-4,-7-9-63,7 10-11,-8-8-1,4 13-9,-9-1 4,1 14-1,-7 2 1,7 21 1,-17-7-2,17 7-1,-20 34-2,12-1-3,0 6-4,7 9-1,1 10 0,5 5-1,6-1-1,4 0-3,6-2-2,0-9-3,1-3 1,1-6-1,-4-12-4,-19-30 2,24 32-1,-24-32 2,0 0 3,-17 14 1,-3-11 0,-4-3 1,-3 4 2,-1 3 4,-1 0 2,8 2 2,-2-2 0,23-7 3,-17 9-2,17-9 1,0 0-3,31-7-3,-7-2-7,4 0-7,8 4-25,-8-4-85,9-2-12,-4-1-1,0 1-3</inkml:trace>
  <inkml:trace contextRef="#ctx0" brushRef="#br0" timeOffset="23923.2956">11031 3258 131,'25'-28'108,"-11"-9"0,5-4 1,5-8-80,-8-11-4,8 2-12,-8-9 2,2 5-8,-3 0 3,0 6 0,-5 1 0,1 9 0,-6 2 1,2 16-1,-5 3 1,-2 25 1,0 0 0,0 0 0,-4 44-3,0 2-1,1 12-2,3 11 0,0 9-3,3 10-2,5 2 1,0-4-5,4-3 0,2-7-2,2-7 1,-4-11-3,3-5 2,-4-18-1,1-5-1,-7-10 1,-5-20 1,4 28 1,-4-28 0,-18 9 2,3-9 1,-4 0 2,-4 3 1,-1 1 3,-4 1 1,5 2 2,1-5 1,7 7 1,15-9 1,-20 3-2,20-3 0,0 0-1,0 0-2,30-19-1,-11 12-1,4 3-2,3 1-2,-1 1-1,2 4-3,-3 1-3,-2 3-9,-6-8-16,3 16-42,-19-14-57,0 0-2,0 0 1,0 0-1</inkml:trace>
  <inkml:trace contextRef="#ctx0" brushRef="#br0" timeOffset="20110.6419">5290 3449 35,'0'0'102,"9"-27"-2,-9 27 1,8-42-58,-9 14-16,1-2-3,-7 3-12,-2 1 4,-7 8-8,-2 4 5,-12 7-2,-1 9 5,-13 3 1,5 18-1,-9-4 3,9 18-8,-4-3 4,14 15-9,2-1 5,18 8-10,10 1 4,15-1-5,9-9 2,12-8 1,10-11-2,4-14 0,6-21 0,-1-14 1,-2-13-4,-5-14-6,-7 0-12,-12-12-23,-3 4-78,-11 8 0,-12 6-5,-6 12 2</inkml:trace>
  <inkml:trace contextRef="#ctx0" brushRef="#br0" timeOffset="57112.435">11333 5729 133,'0'0'117,"0"0"1,-7 21 0,7-21-70,0 0-16,21 9-13,-6-9-11,10 3-15,-5-13-22,17 13-36,-4-8-52,0-4-1,3 0-1,-7-5 1</inkml:trace>
  <inkml:trace contextRef="#ctx0" brushRef="#br0" timeOffset="57674.9628">11838 5665 138,'15'-37'111,"-15"37"-3,15-49 1,-12 10-80,9 4-6,-6-2-11,0 5-7,-2-3-1,-2 5-1,-2 5 2,0 25 1,-3-32 1,3 32 2,0 0 1,0 0 1,-18 25-1,16 3-2,1 2-1,2 7-2,3 4-2,6 3 0,2 5 2,2-1-4,2-2 2,1-4-4,0-3 4,-1-7-4,-2-4 4,-2-2-4,-12-26 0,14 32 1,-14-32 0,-2 25 1,2-25 0,-19 23-1,19-23 0,-33 23 0,14-11 0,0-3 2,2 0 2,1-2 1,16-7 1,-19 5 1,19-5 1,0 0-1,0 0 0,21-7-1,-6 5-3,4-1-1,2 3-5,0 3-5,3 1-13,-24-4-31,32 5-77,-32-5 0,18 9-4,-18-9 3</inkml:trace>
  <inkml:trace contextRef="#ctx0" brushRef="#br0" timeOffset="25564.0034">552 5845 92,'15'-30'105,"-13"0"-4,5 0-1,-1-3-67,-6-8-13,4 4-6,-9 0-5,1 2-1,-8 5-2,-1 7 4,-10 5 0,-5 9 2,-10 4-1,0 14-1,-3 5 3,1 14-8,3 9 5,6 11-4,7 5 2,15 3-5,12 1 4,13-4-5,13-9 0,11-7 1,7-18-1,5-15-2,4-8-2,-6-17-11,0-4-17,-15-17-52,-8-4-38,-6 2-3,-12-5-1</inkml:trace>
  <inkml:trace contextRef="#ctx0" brushRef="#br0" timeOffset="26314.0351">2186 5741 1,'-5'-53'55,"3"32"28,-10-7-13,-2 1-36,-2 6 1,-6-5-5,-1 13-1,-8-1-5,4 14 3,-12-3-2,6 15 1,-5 6-2,7 15-5,2 4-2,3 9-4,9 0-1,6 5-7,10-5 2,7 0-6,10-11 0,8-10 0,4-9 0,6-11-1,1-17 2,2-8-6,-3-8-10,-8-18-24,1-3-75,-7 5-2,-12-6-4,-3 10 1</inkml:trace>
  <inkml:trace contextRef="#ctx0" brushRef="#br0" timeOffset="26892.189">3405 5681 29,'5'-39'93,"-1"18"1,-7-5-37,-2-11-23,5 10-2,-12-10-2,2 11 1,-14-1 0,0 15-1,-15-2-2,1 19-2,-8 2-5,4 18 0,-3 12-4,9 14-7,3 9 1,10 9-5,13 1 1,10-1-4,14-5 1,10-8-3,9-17 0,7-16-1,5-14-4,0-18-9,0-7-22,-12-23-40,-3-3-53,-5-6 1,-13-1-3,-7 3 26</inkml:trace>
  <inkml:trace contextRef="#ctx0" brushRef="#br0" timeOffset="46408.7858">6530 5558 31,'16'-2'106,"-16"2"4,0 0-4,10-32-52,-8 4-19,7 5-9,-6-12-9,6 5-5,-6-4-2,0 4-1,-3 0 2,2 4 0,-5 3 0,3 23 1,-5-27-2,5 27 0,0 0-3,0 0-1,0 0-2,-4 27-1,13 6-2,-1 8-1,8 12-2,1 3 1,4 13 1,2 0-5,1-2 4,-2-5-4,-2-4 3,-2-12-1,-4-9 4,-4-9-3,-10-28 0,7 28 3,-7-28-1,0 0 1,-24 11-2,8-11 2,-1 3-1,-5-1 1,1-2 3,0 2 0,4 0 2,17-2 0,-25 0 3,25 0-1,0 0 0,0 0-1,20 0-2,-1 0-2,0 5-6,4-5-14,6 12-48,-1-10-62,-6-4-6,-1-3 4,-1-7-5</inkml:trace>
  <inkml:trace contextRef="#ctx0" brushRef="#br0" timeOffset="47236.9473">7791 5757 58,'0'0'112,"0"0"-2,-4-32-1,4 32-59,7-58-19,2 26-8,-6-17-13,6 5-1,-4-6-8,2 3 0,-4 6 1,0 4 0,-3 7 3,0 4 1,0 26 1,-3-20 0,3 20 1,-6 20 1,0 4-2,6 15 0,2 9-3,2 8 0,4 11-1,4 4-2,4-2 1,1-2-2,4-4 2,0-10-3,-1-7 3,-3-7-4,-1-11 2,-4-7-1,-12-21 0,11 25-1,-11-25 0,0 0-1,-28 19 0,12-15 0,-4-2 1,-1-2 1,0 3 2,2-6 2,3 3 2,16 0 3,-22-4-1,22 4 1,0 0-2,0 0 0,0 0-1,0 0-2,22 2-1,-4-4-5,3 4-11,-6-13-36,8 8-75,-4-1 0,-4-3-4,-15 7 0</inkml:trace>
  <inkml:trace contextRef="#ctx0" brushRef="#br0" timeOffset="45502.4855">5046 5556 12,'0'0'101,"0"0"-4,-15 7 6,15-7-66,0-21-9,0 21-8,8-39-8,-3 9-1,0 0-5,1-5 0,0 1 0,-2-3 0,1 7 2,-1 2-1,-4 28 1,3-30-1,-3 30 0,0 0 1,0 35-1,0-5-2,2 11 1,1 5-3,6 10 1,5 9-1,3-1-7,8 1 2,0-5-7,5-7 5,0-7-4,-1-9 6,-8-9-3,-4-14 4,-17-14 2,0 0 1,0 0 2,0 0 0,-28 13-1,2-8 0,-3 2 0,0-2 1,-1 6 4,2-4 2,9 2 2,2-6-1,17-3 0,0 0 0,0 0-2,17 7-4,6-5-10,8 5-18,-5-12-49,8 7-51,-1 1 1,-1-8-6,-3 3 18</inkml:trace>
  <inkml:trace contextRef="#ctx0" brushRef="#br0" timeOffset="54659.1909">9183 5778 41,'0'0'74,"-18"4"-33,18-4-2,-19 3-7,19-3 3,-17 0 0,17 0 0,0 0-1,-18 0 3,18 0-3,0 0 1,0 0-5,0 0-5,0 0-2,0 0-5,0 0-2,0 0-5,0 0 0,20-21-6,-5 16 1,6 1-8,1 1-2,5 6-14,-9-8-30,3 5-75,-2 7-3,-19-7 0,20 5 0</inkml:trace>
  <inkml:trace contextRef="#ctx0" brushRef="#br0" timeOffset="55362.3489">9555 5586 1,'9'-25'73,"-12"-19"3,11 5-35,-5 4-15,-5 5 2,2 7-1,-3 2 4,3 21-1,0 0 2,0 0 2,-23-2-3,20 23-2,3-21-7,-9 50-4,8-17-6,4 6-1,7 5-4,6-3-2,1 6-2,4-4-4,0-1 3,-1-3-4,0-4 5,-5-3-6,-8-9 2,-4 0-2,-3-23 2,-12 26 1,12-26 0,-29 11 2,8-8 0,0-6 3,1 1 2,3 0 1,1-3 0,16 5 1,-16-7-2,16 7 0,0 0-3,21-2-5,-2 4-13,0-4-29,7 2-77,4 2 2,-1-6-5,6 1 0</inkml:trace>
  <inkml:trace contextRef="#ctx0" brushRef="#br0" timeOffset="55924.8816">10232 5720 151,'0'0'115,"0"0"0,0 0-3,0 0-80,25 14-13,-5-14-23,4-7-29,5 0-77,3 2-4,-5-8-2,4 3 0</inkml:trace>
  <inkml:trace contextRef="#ctx0" brushRef="#br0" timeOffset="56487.404">10682 5665 88,'10'-33'102,"-10"33"-2,16-48 1,-13 13-68,8 3-8,-6 0-13,2 2-6,-4 2-3,-1 2 0,-2 26 2,-3-30 1,3 30 2,0 0 1,-17-4 2,17 4-1,-11 28-1,7-3 0,3 5-2,2 7-1,6 9 1,2 5-4,7 0 0,-1-1-4,6-1 2,0-5-4,1-5 3,-3-4-4,-2-12 2,-17-23-2,20 32 2,-20-32 2,0 0 0,0 0 0,-28 21 1,9-23 1,-2 4-1,-1-2 3,-1-2 3,4 2 1,0 0 3,19 0 1,-24 0 0,24 0 0,0 0-1,0 0-2,0 0-4,26-5-4,-5 5-12,-3-7-33,14 2-82,-7 3 3,3-7-7,-2 2 4</inkml:trace>
  <inkml:trace contextRef="#ctx0" brushRef="#br0" timeOffset="59737.5649">10347 7260 147,'0'0'121,"0"0"-1,9 21 0,7-14-76,-16-7-13,35 9-12,-13-5-16,4-6-22,7 9-51,-3-7-49,-3-5-3,1 1-1,-4-8-1</inkml:trace>
  <inkml:trace contextRef="#ctx0" brushRef="#br0" timeOffset="60331.3443">10912 7107 125,'12'-43'108,"-3"22"-4,-4-14 1,2 3-84,4 7-8,-5-10-9,0 12 0,-3 2 0,-3 21 2,-5-23 3,5 23 2,0 0 2,-16 11 3,16-11-1,-10 30 1,6-9-4,4 7-1,0 4-2,4 1-4,3 1-2,3 1-3,6-1-2,-3-1-2,5-3 1,-3-5-3,3-6 1,-18-19 0,22 27 0,-22-27 2,0 0 1,2 28 1,-2-28 1,-24 16 0,5-7 1,-2 1 0,-2-1 3,1 0 3,-1-2 2,8 0 3,15-7 0,-23 7 2,23-7 0,0 0-1,0 0-3,16-7-2,0 5-4,2-3-6,5 7-8,-4-8-23,11 6-82,-9 2-13,-3-2-3,1 2 0</inkml:trace>
  <inkml:trace contextRef="#ctx0" brushRef="#br0" timeOffset="27829.7408">484 7583 64,'-2'-28'89,"2"28"1,-3-32-31,-2 4-22,2 8-7,-3-6-6,6 26-2,-23-39-3,7 27 0,-8 5 1,0 12 0,-7 4-3,3 14 1,-3 3-2,5 13-3,0 3 0,11 4-4,6 2-2,10-2-1,12-6-1,13-8 0,10-11-3,9-14 1,6-17-2,0-10 0,0-15-6,-5-9-9,-6 0-9,-18-13-23,-2 8-52,-15 5-21,-10 5 1,-7 11-1</inkml:trace>
  <inkml:trace contextRef="#ctx0" brushRef="#br0" timeOffset="28501.644">2096 7396 3,'7'-48'85,"-4"27"9,-5 0-37,-6-4-7,8 25-2,-28-30-2,12 27-6,-13 1-3,5 18-5,-11 0-5,7 21-4,-4 5-3,7 16-2,1 2-6,11 9 0,5-5-3,10 1-1,8-14-1,10-10-2,7-20 0,6-18-3,3-17-1,1-16-6,3-10-11,-9-15-25,3 2-66,-9 0-20,-6-3-2,-7 13 3</inkml:trace>
  <inkml:trace contextRef="#ctx0" brushRef="#br0" timeOffset="29173.5525">3516 7671 5,'0'0'95,"17"-53"3,-10 23 2,-1-3-52,-7-11-10,2 12-13,-7-7-4,-1 9-6,-7-2 1,0 9-2,-8-1-1,-5 11 0,-7 1 1,-2 14 0,-8 8-2,1 13-1,-4 9-1,8 14-1,2 7-3,11 10 3,11 1-5,13 3 3,10-7-2,15-11 1,10-15-2,7-18-3,7-16-4,-2-23-12,3-7-19,-10-20-29,0-8-58,-5 0-2,-9 0-1,-5 10 1</inkml:trace>
  <inkml:trace contextRef="#ctx0" brushRef="#br0" timeOffset="48190.1228">5190 7664 1,'0'0'63,"22"-9"33,-22 9 1,17-47-46,-4 20-3,-10-17-9,6 7-7,-13-12-7,4 8-8,-8-5-6,-5 11-4,-5 5-3,-6 0-1,-8 14 1,-2 7-1,-5 11 2,5 12 0,-4 11 0,8 15 1,8 10-1,10 20 1,13-4-4,17 1 2,8-7-3,10-13 1,11-15-5,1-18-3,4-16-13,-9-29-27,-1-8-66,-6-5-1,-9-11-2,-5 6-1</inkml:trace>
  <inkml:trace contextRef="#ctx0" brushRef="#br0" timeOffset="49737.0758">6632 7262 67,'12'-25'93,"-10"-17"-8,9-2-39,-3 3-21,-7-3-6,5 7-10,-4 0-1,1 9 1,-3 5-2,0 23 3,-3-25 2,3 25 1,0 0 0,0 0 2,-16 39-1,16-7 0,0 10-3,8 13-1,0 3-1,5 7-2,2-3-1,5-2-2,-1-7-3,2-2 0,-6-16-1,0-8 2,-7-6-1,-8-21 0,5 26 0,-5-26 0,-19 13-1,4-8 1,-4-3 2,-6 3 1,1-5 1,2 5 4,1-3-1,5 2 3,16-4 0,-19 7 1,19-7-1,0 0-1,21 7-3,-4-2-2,2 0 0,4-1-3,3 1-6,0-3-17,1 10-44,-4-8-56,-4-1-3,-3-1-1,-16-2-2</inkml:trace>
  <inkml:trace contextRef="#ctx0" brushRef="#br0" timeOffset="50533.984">7624 7389 74,'-13'21'109,"13"-21"2,0 0 2,0 0-62,0 0-11,24 7-11,-24-7-10,29 4-7,-8 3-10,1-7-17,5 12-46,2-5-51,-5-9-6,0 2 1,-2-12-2</inkml:trace>
  <inkml:trace contextRef="#ctx0" brushRef="#br0" timeOffset="51205.8949">8262 7223 32,'0'0'99,"-3"-39"-5,11 13-1,-8 1-48,1-17-26,5 3-6,-5-5-7,1 14 1,-4-7-2,-1 14 6,-2 2 3,5 21 0,0 0 2,-20-11 0,20 11 0,-13 30-2,5-7 1,5 9-3,2 10-2,5 11-2,4 5-2,2 2-2,2 2 0,6-2-5,-1 0-3,2-5-1,-2-11 1,-3-9-1,-3-3 1,-3-11-1,-4 0 2,-4-21 1,-6 25 3,6-25-1,-22 19 0,5-12 1,-3 2-2,-2 0 4,-1-2 0,3 2 5,-1-4 1,5 2 4,0-7 1,16 0 1,-15 4 0,15-4-2,0 0-2,19-7-3,-3 5-2,5 0-4,3 2-2,4 0-3,-1 2-5,-1-2-9,2 14-27,-13-9-80,1-1-4,-16-4 0,17 5-2</inkml:trace>
  <inkml:trace contextRef="#ctx0" brushRef="#br0" timeOffset="59159.4134">9565 7371 1,'0'0'89,"21"-5"9,-21 5 5,8-32-43,-8 32-15,15-40-7,-15 40-8,12-43-7,-9 17-6,-5 3-5,-3 0-7,5 23-2,-29-32-2,6 25-1,-5 5 0,-5 6 1,3 12 1,-7 5 2,2 9 3,4 0 2,5 14 3,5-7 0,13 7 3,8-10-2,12 1 1,8-14-3,13-5-2,6-9-2,6-14-5,0-7-8,-2-14-16,1 8-39,-12-13-61,-4 1-3,-9 4-2,-7 1 0</inkml:trace>
  <inkml:trace contextRef="#ctx0" brushRef="#br0" timeOffset="61847.0483">11830 7188 28,'0'0'97,"0"0"5,14-25 1,-14 25-41,15-35-18,-9 5-11,6 3-8,-6-8-10,5 3-5,-2-5-4,-1 7-3,-4 0-1,1 4-1,-5 26 0,2-32 1,-2 32 1,-4-21 1,4 21 0,0 0 2,0 0 0,0 0 2,-10 28-1,13-5 0,2 14-1,4 7-3,3 2 2,0 7-4,4 5 2,-1-1-3,5-1 1,-7-5-2,3-12 1,-4-7 1,-2-9-1,-10-23 2,16 26-2,-16-26 1,0 0-1,0 0 1,0 0-1,0 0 0,-22 4-1,6-4 0,-1 3 1,-1-1 2,-3-2 2,4 5 2,1-8 2,16 3 2,-20 0 1,20 0 2,0 0 0,0 0-1,0 0-1,0 0-2,0 0-1,0 0-1,24 0-2,-8 5 0,3-3-3,3 3 1,1-3-2,1 0 0,-3-2-1,0 0 0,-6 0-1,-15 0 0,24 0-1,-24 0-4,0 0-2,0 0-4,0 0-7,0 0-15,0 0-23,0 0-52,0 0-20,0 0 3,0 0-1</inkml:trace>
  <inkml:trace contextRef="#ctx0" brushRef="#br0" timeOffset="31251.7825">3398 9206 128,'8'-23'114,"5"0"2,-6-5-34,-4-11-40,6 11-6,-9-11-10,0 7-4,-9-1-6,0 8-6,-9 4-1,-7 7-5,-10 10 2,-1 13-1,-9 5 0,-2 18 1,-1 10-1,5 11 3,3 4-2,12 6 3,11-6-5,15 1 2,14-9-1,14-10-1,12-14-2,7-15-1,7-15 0,2-14-5,-2-8-3,-9-15-11,-3 3-19,-19-21-35,-4 5-57,-14 6-3,-8 7-1,-9 8 3</inkml:trace>
  <inkml:trace contextRef="#ctx0" brushRef="#br0" timeOffset="30048.597">634 9395 7,'0'0'94,"0"0"7,25-14-2,-25 14-51,12-43-9,-7 17-7,-6-8-7,-2-1-8,-5 0-6,-4 5-3,-7 5-2,-8 6-2,-5 12 2,-6 14 1,-7 10 2,1 13 2,-1 7 1,7 13 1,2 1-1,15 11 2,11-6-2,20-3 0,13-9-4,13-5 1,6-18-4,6-10 2,6-18-2,-3-13-3,-3-13-3,-9-15-14,-3 2-25,-16-10-83,-1-4 0,-5 7-6,-7 5 1</inkml:trace>
  <inkml:trace contextRef="#ctx0" brushRef="#br0" timeOffset="30689.2577">2280 9199 109,'0'0'104,"6"-41"-1,-3 10-37,-4 4-34,-10-10-5,8 5-8,-12-3-5,-1 10-3,-12 1-2,0 11 1,-10 3-1,1 15 0,-8 4 0,1 14 0,2 7-1,6 12 0,5 6-1,12 8 1,11 1-2,14 1 0,12-5-1,12-4-1,9-12-1,6-12-2,5-16 0,-4-11-5,3-12-12,-14-20-20,3 1-36,-14-18-48,-10-4 0,-7 0-2,-6-3 16</inkml:trace>
  <inkml:trace contextRef="#ctx0" brushRef="#br0" timeOffset="63378.3825">10391 8959 142,'0'0'125,"0"0"2,0 0-2,0 0-55,0 0-31,0 0-13,25 5-13,-5-5-9,6 4-16,-2-8-29,9 4-82,-5 2-4,-2 0 0,-2-6-3</inkml:trace>
  <inkml:trace contextRef="#ctx0" brushRef="#br0" timeOffset="63987.777">10886 8825 138,'10'-48'101,"-1"18"-1,-6-7-3,0-3-76,3 8-7,-4 0-6,2 9 2,-8 0 2,4 23 1,-5-21 3,5 21 0,0 0 2,-14 21-2,14-21-2,-7 43-3,5-13-3,6 7-1,3 0-4,3 3 0,2 1-4,4-2 2,1-2-6,0-2 2,1-5-3,-4-5 0,-1-2 0,-13-23 1,12 37 0,-12-37 0,-9 37 3,9-37 2,-25 33 3,9-17 3,-4-5 2,3 3 3,-4-9 3,21-5 2,-28 4 1,28-4 1,-19-7-2,19 7-4,0 0-1,12-20-4,-12 20-3,26-12-5,-4 12-6,-1-4-16,11 15-48,-5-9-61,-1 3 0,-5-5-3,1 2 1</inkml:trace>
  <inkml:trace contextRef="#ctx0" brushRef="#br0" timeOffset="52143.4444">5420 9582 10,'21'-11'100,"-21"11"6,13-28-3,-13 28-44,11-48-14,-4 20-10,-9-11-9,6-1-7,-9-1-6,-1 2-2,-4-1-1,-4 8-2,-7 0 3,-5 11-3,-5 5 2,-5 16 0,-4 9 0,4 14-4,1 9 1,5 12-1,8 7-1,8 7 1,13-3-2,14-4 1,15-12-2,7-6 2,7-15-5,4-11-2,4-12-9,-3-15-23,3-6-72,-13-6-22,-8-1 2,-8-3-5</inkml:trace>
  <inkml:trace contextRef="#ctx0" brushRef="#br0" timeOffset="52987.2329">6798 9162 33,'0'0'93,"6"-25"-3,-5-5 0,6-10-56,-2 6-18,-1-8 0,1 5-5,-5-2 0,2 9-1,-5 2 2,3 28 0,-11-30 1,11 30 0,0 0 0,-14 23 0,11 5-3,6 14-1,4 4-1,5 12-1,6-1-2,2 6 1,5-3-4,2-5 1,3-9-2,-4-4 2,-4-12-2,-4-5 2,-18-25-1,13 30 1,-13-30 0,-19 19 2,-2-17 2,0 0 0,-8-6 3,3 4-1,-1-5 2,4 3 0,2-5-1,21 7-1,-24-9-3,24 9 0,0 0-3,0 0 0,31-3-4,-8 1-5,13 7-21,-5-12-68,13-3-29,1-1-2,3-5 0</inkml:trace>
  <inkml:trace contextRef="#ctx0" brushRef="#br0" timeOffset="53752.8976">8166 9044 105,'2'-20'106,"7"-1"-3,-5-11-1,0-10-69,8 5-13,-3-11-4,3 4-4,-5 0 2,3 7 0,-6 0 3,1 14 1,-7-3 0,2 26-1,-1-20-4,1 20 1,0 0-5,-6 30 0,6-5-4,4 14-1,-1 8 0,8 8-2,1 12-4,3 2-1,3 3-3,3-5-2,1 0 1,-1-7 1,-1-5-2,-4-11 2,-4-7 1,-3-7 3,-6-7 2,-6-2 3,3-21-1,-21 30 2,2-21 0,0 0 2,-5-7 1,1 3 1,1-7 1,5 4 1,-1-7 1,18 5 0,-22-11 0,22 11-2,0 0 0,0 0-2,22-25-2,-4 22-1,3 1-2,3 2-1,3 5-1,-1 1 1,2 4-4,-4-1 0,-3 2-5,-4-8-12,2 11-39,-19-14-74,18 0 0,-18 0-4,0 0 2</inkml:trace>
  <inkml:trace contextRef="#ctx0" brushRef="#br0" timeOffset="62987.7249">9741 9162 124,'16'-4'104,"-11"-17"2,6-5-28,-1 6-29,-4-20-11,2 3-13,-4-4-8,-1 2-6,-5-3-5,-3 7-2,-5 3-1,-6 9-1,-6 5 2,-8 13 0,-6 10 1,1 13 1,-3 5 1,5 9 2,2 8-1,7 6 1,9 5-4,12-1 1,15-1-2,11-8 0,5-4-2,6-9 0,7-12 0,1-13-2,2-20-2,-4-13-7,-1-7-15,-14-16-34,1 3-61,-9-1-2,-5 0-2,-8 7-2</inkml:trace>
  <inkml:trace contextRef="#ctx0" brushRef="#br0" timeOffset="64581.5559">11613 8931 156,'0'0'121,"0"0"-1,0 0-1,18 30-53,-18-30-34,27-2-21,-4 7-25,-2-17-41,4 10-64,2-5-2,-1-2-2,-1-5 0</inkml:trace>
  <inkml:trace contextRef="#ctx0" brushRef="#br0" timeOffset="65206.5868">12079 8804 151,'9'-20'106,"-4"-13"-1,5 3 1,4-7-79,-7-4-11,2 1-10,-4 4 2,2-1 0,-7 7 2,3 4 1,-3 26 4,0-34 0,0 34 3,0 0-2,0 0-2,-3 27-2,3-4-2,3 19-1,-1 2-4,5 13 0,0 6-4,3-1-2,4 10-4,0-3 1,2 0-2,1-6 1,-1-6 1,-3-6 1,-1-5 2,-3-4 2,-6-12 2,0-3 1,-3-27 0,-11 35 0,11-35-1,-22 14 1,6-16 1,0-1 2,-1-6 0,17 9 2,-29-16 1,29 16 0,-21-14-1,21 14-2,0 0-1,0 0-2,0 0-1,0 0-2,17-11 0,-17 11-1,31 0 0,-13 0-2,3 2-3,-6-2-5,6 9-12,-21-9-23,27 7-66,-27-7-22,0 0 1,16 16-1</inkml:trace>
  <inkml:trace contextRef="#ctx0" brushRef="#br0" timeOffset="84129.3995">12349 11316 147,'0'0'115,"12"-23"-2,-7 2 1,3 0-76,-5-18-13,6 5-14,-2-8-3,-1 0-4,1-1 0,-2 3 4,-1 3-3,0 5 5,-4 2-3,1 9 5,-1 21-4,2-23 2,-2 23-3,0 0-1,4 42 1,1-5-4,2 9 2,5 9-5,0 5 2,3 5-1,1 2-1,3-5-1,-2-2 0,3-7 1,-7-9-2,-1-9 3,-1-8-2,-8-3 1,-3-24-2,-6 32 3,6-32-2,-33 14 2,8-7 0,-1-3 3,0-1 0,2-1 3,2-2 1,6 0 1,16 0 0,0 0 0,0 0 0,0 0-4,17-7 0,4 7-3,2 0-4,-1 0-4,6 2-7,-8-11-22,10 14-96,-30-5-3,28-3-3,-28 3 1</inkml:trace>
  <inkml:trace contextRef="#ctx0" brushRef="#br0" timeOffset="32392.4613">627 11498 8,'0'0'100,"0"0"2,16 19 4,-16-19-56,0 0-5,16-32-9,-18 4-5,4 5-8,-7-10-6,1 3-6,-8 3-3,0 4-4,-8 6-1,-4 11-2,-5 8 0,-4 12 0,-3 9 1,-1 14 1,4 7-1,6 9 2,9 4-2,13 3 3,16 0-2,15-4 2,10-10-1,14-14 0,2-13 0,6-12-1,-3-21 1,-5-14-3,-8-13-2,-12-12-9,0-3-16,-19-11-32,-7 7-61,-4 5-5,-6 4 0,-6 9-2</inkml:trace>
  <inkml:trace contextRef="#ctx0" brushRef="#br0" timeOffset="33080.0006">2366 11528 1,'0'0'20,"9"-48"67,-5 18 2,-1 0-48,-10-9-1,2 9-5,-10-3-3,2 8-5,-12-5-4,-3 11-3,-11 3-2,1 9-3,-11 5 0,4 14-2,-5 6-1,5 17-1,2 2-1,12 13 0,8 8-2,13 2 0,11 0-2,15-4 1,12-13-2,8-10 0,7-15-3,6-13 1,1-17-3,-2-15-7,0-6-12,-16-20-24,3 5-72,-16-5-3,-9 6 0,-7 6-3</inkml:trace>
  <inkml:trace contextRef="#ctx0" brushRef="#br0" timeOffset="33626.897">3664 11646 76,'0'0'113,"20"-32"2,-15 11 1,-4-14-74,6 12-9,-8-11-10,1 8-5,-11-6-3,-1 9-5,-10-2-1,-6 11-2,-12 2-1,-9 7-2,-9 10 1,1 14 0,-2 6-1,7 14 1,5 12 0,14 7 0,14 6-1,21 3 1,18-7-2,13-9 0,12-9-2,7-19-3,6-19-5,-5-17-5,3-8-14,-17-25-28,1-3-71,-19-4-3,-7 2-1,-12 0 1</inkml:trace>
  <inkml:trace contextRef="#ctx0" brushRef="#br0" timeOffset="72097.5557">5223 11480 64,'-7'21'107,"7"-21"3,0 0 0,-4-30-61,4 30-14,9-46-9,-1 16-10,-2-7-4,3 0-7,-1 0-2,1 7-3,-4 2 2,0 7 0,-5 21 3,0 0 0,0 0 0,0 0 1,0 44 0,0-2 0,2 6-4,2 3 1,4 7-6,4-8 0,2 3-1,3-11 0,1-5-2,-3-12 1,1-2-2,-16-23-1,14 33 2,-14-33 0,-12 25 0,12-25 1,-33 21 2,12-10 4,-3-4 6,3 0 5,0-7 2,21 0 2,-26-2 0,26 2 0,0 0-1,0 0-5,21-12-2,-1 12-5,3 7-6,2-7-18,5 12-79,-3-5-25,-1 2 0,-6-4-5</inkml:trace>
  <inkml:trace contextRef="#ctx0" brushRef="#br0" timeOffset="73097.6027">6762 11443 131,'0'0'110,"0"0"1,9-37-38,-9 37-31,12-48-11,-2 18-11,-5-10-8,6 1-5,-3-2-2,0 4-2,-4 2 1,0 10 0,-4 25 2,0 0 0,0 0 2,0 0 0,-8 36-1,5 8-1,-2 7-1,5 7-1,2 4-2,5 3 0,1-1-5,7-4 2,2-6-3,0-8 2,2-7-2,-1-11 1,-3-5 0,-15-23-1,19 27-1,-19-27 1,0 0-1,-21 24 0,4-15 1,-5 0 0,-2-2 3,-3 0 5,1-5 3,7 1 4,1-8 1,18 5 2,-20-12-1,20 12-1,0 0-3,17-20-3,1 15-7,3-2-11,10 14-35,-5-9-78,5 2-1,-2 0-4,1 2 1</inkml:trace>
  <inkml:trace contextRef="#ctx0" brushRef="#br0" timeOffset="73910.1412">8379 11388 111,'15'-19'114,"-15"19"2,13-44-2,-13 7-68,12 7-14,-7-14-11,4 3-11,-3-3-3,2 0-4,-5 5 1,-1 7 0,-2 11 0,0 21 2,0 0 0,0 0 2,-17 18 0,12 19 0,-3 5-2,5 15 1,-1 4-3,6 8 1,3 0-3,4 3-1,3-5-2,4-5 1,1-7-1,2-11 1,2-12 1,-8-8-2,-13-24 1,20 30 0,-20-30-1,0 0 0,-16 27-2,-3-15 1,-5 2-1,-2 0 1,0 2 1,0-2 1,4-5 2,4-2 4,3-5 0,15-2 0,0 0 1,0 0-1,10-21 0,9 12-4,2 0-3,2 0-10,9 9-26,-13-12-88,9 10-1,-9-5-5,-2 7 1</inkml:trace>
  <inkml:trace contextRef="#ctx0" brushRef="#br0" timeOffset="82629.3282">9737 11367 94,'0'0'105,"0"0"0,0 0 0,8-26-63,-8 3-13,5 3-11,-1-10-8,3 0-6,-2-5-2,0 5-2,1 0 1,-5 7-1,-1 23 1,0-21 1,0 21 2,0 0 2,-10 28 2,8 2 1,-2 7-1,7 9 1,1 7-1,7 5-1,4-1-4,4-1-1,7-1-6,-2-9-1,3-2-1,-5-14-3,-3-2 1,-19-28-1,13 37 0,-13-37 2,-23 25 3,1-18 5,-3-2 4,1 4 5,-5-9 2,8 2 3,0-4 1,21 2 0,-18 0 0,18 0-3,0 0-3,28 18-6,-5-6-9,3-3-15,12 10-59,-3-10-43,3-2 0,-1-7-5,2-5-1</inkml:trace>
  <inkml:trace contextRef="#ctx0" brushRef="#br0" timeOffset="83457.4891">11087 11337 1,'5'-44'73,"9"9"5,-8-13 0,0 4-50,1 7-5,-3 0 0,-1 7-1,-6 5 4,3 25-1,-9-23 3,9 23 0,-16 9 0,11 12-2,-5 2-1,6 18-3,1-2-5,8 10-1,4 2-6,8 2-2,4 2-4,5-6 1,1-8-4,3-1-1,-4-10 0,-4-7 0,-6-3 0,-16-20 0,8 26 0,-8-26 0,-22 16 1,2-11-1,-5-3 2,-1 0 1,-1-2 2,2-2 1,2-3 1,8 3 1,15 2 2,-19-9-1,19 9-1,0 0-1,22-3-2,-1 6-2,6-1-6,2-4-14,12 9-36,-4-12-71,4-2-1,-3-2-4,2-3 1</inkml:trace>
  <inkml:trace contextRef="#ctx0" brushRef="#br0" timeOffset="99270.7773">12186 13510 131,'-17'5'111,"17"-5"8,0 0 1,-24-7-64,24 7-8,0 0-11,0 0-10,0 0-9,20 19-4,-20-19-8,32 9-8,-8-2-15,-2-12-38,10 10-71,-3-10 1,8 3-3,-4-7-4</inkml:trace>
  <inkml:trace contextRef="#ctx0" brushRef="#br0" timeOffset="99864.5555">12726 13390 194,'15'-41'112,"-7"13"-6,-1-9 0,-1-4-87,3-1-8,-1-2-7,-1 3-2,-4 1 3,2 8 4,-7 4 1,2 28 2,-1-20 1,1 20 1,-9 20 0,7 10-2,-1 7-3,5 10-3,-2 3-2,5 6-1,3-1-2,4 1-1,3-1-1,2-4-4,0-5 2,-1-5-2,1-6 1,-5-5-2,-1-4 2,-5-6 1,-6-20 1,-3 33 1,3-33 1,-26 30 1,5-19 2,0 3 2,-4-7 3,2 4 2,-2-6 2,10 0 1,15-5 0,-17-3-1,17 3-2,0 0-2,0 0-4,29-20-2,-10 15-3,2 0-5,2 5-9,-2-9-21,9 11-92,-12-6-1,1 8-4,-19-4 1</inkml:trace>
  <inkml:trace contextRef="#ctx0" brushRef="#br0" timeOffset="34470.6948">690 13792 28,'14'-32'103,"-11"9"1,-1-7 3,0-3-60,-9-10-9,3 8-8,-8-7-10,0 10-3,-9-3-9,-3 10 3,-9 4-7,-5 12 8,-3 7-6,-1 11 2,-1 12-3,8 11-1,8 5 2,12 9-3,15 5 1,15 2-4,14-9 1,12-5-3,9-16 3,6-14-1,-2-13 0,-2-17-8,-1-7-21,-14-20-78,-5-3-11,-12-7-1,-8 3-3</inkml:trace>
  <inkml:trace contextRef="#ctx0" brushRef="#br0" timeOffset="35111.3513">2359 13554 85,'8'-34'107,"0"1"1,-4-4-1,-7-4-73,6 13-4,-9-11-9,-3 16-2,-12-3-6,-1 8-2,-13 4-3,-4 10-4,-9 6-1,0 9 0,0 8 0,3 11 2,5 11 2,8 10-3,14 0 2,12 2-1,15-2 1,15-3-4,11-11 3,10-7-6,7-18-6,3-19-11,7-2-32,-6-28-71,-2-7 0,-11-12-3,-7-1-1</inkml:trace>
  <inkml:trace contextRef="#ctx0" brushRef="#br0" timeOffset="35611.376">3819 13663 97,'18'-32'115,"-2"-5"0,-2 0 0,-5-10-70,5 13-10,-13-10-11,6 9-6,-11-2-7,0 10-2,-10 1 1,-9 10-3,-8 5-2,-5 11 1,-9 13-1,-2 15 1,-5 16 1,5 16-1,4 5 0,13 9 0,12-1 2,12 1-3,17-11 1,11-13-4,14-17 0,8-17-2,4-14-6,-2-18-14,3 2-47,-8-23-61,-9-2-4,-13-14 1,-8 0-6</inkml:trace>
  <inkml:trace contextRef="#ctx0" brushRef="#br0" timeOffset="74769.5644">5477 13730 158,'14'-37'114,"-7"14"-3,-3-12-21,1 7-55,-9-9-9,4 7-8,-8-4-7,-5 8 0,-6 1-4,-5 7 2,-10 8-4,-4 15 3,-6 16 1,3 11-1,-1 10-1,7 11 0,6 4 0,12 10-1,15-2-1,16-3-2,14-15-1,6-13 1,10-15-1,4-17-1,4-18-3,-2-17-9,-3-1-31,-16-19-80,0-3-5,-12-4-5,-6 7-4</inkml:trace>
  <inkml:trace contextRef="#ctx0" brushRef="#br0" timeOffset="78097.8509">8303 13584 42,'0'0'28,"0"0"6,0 0 6,-2 21 1,2-21 4,0 0-4,0 0 0,0 0-4,0 0-1,0 0-4,0 0-1,0 0-3,0 0-1,0 0-4,0 0-3,0 0-4,12-37-6,-5 9 0,-2-6-6,4-3 1,-3-2-4,0-1 1,0 6-4,-1-1 3,-4 10-2,-1 25 1,2-23-1,-2 23 0,0 0 1,0 0 0,-8 32 1,4-7 0,2 10 3,2 7-3,2 6 2,2 5-2,4 3 0,1 4-6,3 0-5,0-3-5,5-4 1,-5-9 1,4-2-1,-7-12 0,-1 2 1,-6-11 5,-2 0 6,0-21 1,-19 30 1,3-16 1,-3-5 4,-2 2 4,-1-8 4,3 1 2,-2-11 3,21 7 2,-28-7 0,28 7 1,0 0-5,-6-20-2,6 20-5,0 0-3,24-17-3,-24 17 0,30 5-3,-15 0-3,2 4-9,-17-9-26,31 14-84,-31-14-3,21 14-2,-21-14-1</inkml:trace>
  <inkml:trace contextRef="#ctx0" brushRef="#br0" timeOffset="84973.1912">9941 13614 68,'0'0'100,"0"0"6,0 0-3,12-32-50,-12 32-23,4-32-5,-4 11-8,-7-2-7,-2 2 4,-8 0-7,-3 7 6,-9 3-2,0 18 4,-10 4-4,3 17 2,-3 2 0,7 14-4,1 0 4,12 7-5,3-3 1,16-2-3,9-9 0,12-7-1,8-11-1,6-10-1,6-11-3,1-12-6,3-5-12,-10-20-28,4 7-79,-12-12 0,-5 5-6,-8-8-1</inkml:trace>
  <inkml:trace contextRef="#ctx0" brushRef="#br0" timeOffset="92114.1676">6771 13490 47,'9'-28'93,"-5"-11"1,4 2 2,-2 7-55,-2-12-8,3 15-4,-7-6-3,0 33-3,0-27 0,0 27-2,0 0-3,-9 36-1,2-1-3,3 18-3,-1 5-2,5 11-4,0 5-5,5 2-2,4 5-2,3-9-4,6-3 0,-3-14 0,6-4 0,-6-12 2,1-6 4,-4-13 3,-12-20 3,0 0 3,0 0 0,0 0-1,-17 3 0,17-3 1,-31-19-2,14 12 1,0 0 1,1 5 2,0 0 0,16 2 1,-19 2 1,19-2-2,0 0 0,0 0-4,21 14-5,-6-14-20,15 9-100,-6-11-5,7 4-4,-2-9-4</inkml:trace>
  <inkml:trace contextRef="#ctx0" brushRef="#br0" timeOffset="92723.5725">7674 13898 124,'-12'-23'117,"12"23"2,0 0-1,-1-21-60,1 21-20,17-2-10,0 7-11,1-5-7,4 2-4,6 3-3,1-3-7,8 7-21,-10-11-67,8 7-30,-6-8-1,-1 1-6</inkml:trace>
  <inkml:trace contextRef="#ctx0" brushRef="#br0" timeOffset="98536.3602">10924 13441 32,'0'0'93,"0"0"4,0 0 5,-7 21-45,7-21-20,0 0 2,4-35-12,-4 35-1,7-37-11,-2 17 0,-3-10-6,3 2-1,-5-2-4,4 2-1,-1 1 1,-1 3 1,-2 24 2,1-30 0,-1 30 0,0 0 2,0 0 0,-1 33-1,-1-10-2,2 11 0,2 1-3,1 2 2,1 5-2,4-3-4,2-5 2,5 1-3,0-5 3,3-5-5,-3-1 4,-1-4-5,-14-20 3,22 30 1,-22-30-1,2 26 0,-2-26 1,-19 25 0,2-11 0,0-5 2,-3 0 2,3-4 1,0-3 3,17-2 1,-23-2 0,23 2 2,0 0 0,0 0 0,0 0-2,14-21-2,-14 21-3,33 5-1,-11 4-5,3-2-8,4 12-22,-10-15-91,10 8-7,-6-10 1,0-2-5</inkml:trace>
  <inkml:trace contextRef="#ctx0" brushRef="#br0" timeOffset="38002.119">3898 15614 86,'23'4'115,"-23"-4"2,26-16-2,-9 7-68,-9-24-7,8 10-12,-11-14-8,4 1-8,-7-4-4,-4 1-4,-3 4 0,-5 10-2,-6 7 0,-7 11 0,-4 14-1,-4 11 1,-4 17-1,-1 11 1,-3 12 0,9 8 2,2 1 1,12 0 1,11-7 2,15-2 1,8-19 0,16-9 1,6-20-2,9-15-1,1-16-1,3-13-3,-4-15-6,-8-9-8,-1 3-24,-19-12-93,0 12-3,-14-5-3,-6 13-4</inkml:trace>
  <inkml:trace contextRef="#ctx0" brushRef="#br0" timeOffset="36470.789">816 15480 38,'3'-44'95,"5"2"1,-10-2-4,-5 1-67,2 8-7,-11 7-7,1 10-3,-10 11-1,-4 14 2,-6 11 1,-3 17 3,-2 2 1,4 16 4,1 0-2,11 14 3,8-5-3,20 5 0,10-9-4,17-5-2,9-14-3,10-9-3,6-18-4,-1-21-15,2-8-40,-10-20-61,-9-11-1,-10-10-5,-11 1-1</inkml:trace>
  <inkml:trace contextRef="#ctx0" brushRef="#br0" timeOffset="37314.6158">2472 15798 70,'15'-2'117,"-15"2"0,6-35-1,-6 35-61,-3-46-24,7 14-10,-8-5-7,1 2-6,-7 5-4,-2 5 0,-5 4-1,-8 7 2,-6 10-1,0 11 3,-8 11-1,3 17 1,2 2-1,2 13 1,8 3-3,10 7 1,11 0 0,14 1 0,11-13 0,13-4 5,4-19-4,9-9-1,0-16 0,-2-9 0,-2-12-4,-8-13 0,-9-8-3,-7-6-6,-7 2 2,-7-5-4,-3 9-8,-8-9-20,7 26-53,-11-5-36,9 30 0,-23-25-3</inkml:trace>
  <inkml:trace contextRef="#ctx0" brushRef="#br0" timeOffset="79644.7997">5553 15771 38,'18'-35'97,"-13"10"1,-4-15 2,2-4-54,-2 5-15,-6-7-6,1 4-7,-8 3-4,-1 9-4,-10 5-2,-5 9-2,-8 6 3,-6 15 0,-4 7 1,1 15 0,0 6 1,8 15 0,8 3-3,12 9 1,13-5-4,13 1 0,11-8-4,10-11 0,6-9-1,6-14-2,-1-12-3,1-21-10,0-1-25,-13-22-72,0-9-3,-6-9-2,-6-4-2</inkml:trace>
  <inkml:trace contextRef="#ctx0" brushRef="#br0" timeOffset="80535.4716">6975 15339 28,'0'0'92,"0"0"0,0 0 0,14-35-49,-7 14-23,-4-11-2,4 4-7,-2-6-2,-2 8-4,0-1 4,-3 27-1,0-28 4,0 28 0,0 0 1,0 0-2,-16 39-1,12-9-1,3 5-4,4 6 0,3 6-5,7-1 2,4 0-3,4-2 1,6-3-2,-3-6 1,0-3 0,-3-9 1,-6 0-1,-15-23 1,3 35 0,-3-35 4,-20 23 4,2-14 3,-7-6 2,1 1 2,-6-11 2,7 5 1,-2-7 0,7 4-2,-1-2-3,19 7-4,0 0-2,0 0-1,0 0-4,0 0 0,34 35-5,-7-23-8,9 8-31,-5-13-81,10 0-1,-2-14-5,0-4 0</inkml:trace>
  <inkml:trace contextRef="#ctx0" brushRef="#br0" timeOffset="81316.759">8407 15468 130,'0'0'112,"0"0"0,0 0-2,20-32-76,-14-10-10,8 1-7,-6-10-6,4 0-4,1-2-1,-3 5-1,-1 4 0,-1 11 1,-3 6 2,-5 27 0,0 0 2,0 0-1,4 39-1,-4 5 0,0 16-2,1 7 0,3 11-5,3 1 2,5-1-5,4-4 2,1-5-4,0-9 2,3-11-2,-3-10 1,-1-11 0,-4-5 0,-12-23 1,3 30 0,-3-30 2,-21 16 0,4-11 2,-5-1 0,-3-1 2,2 1 2,-1-4 2,3 5 1,3-7 1,18 2 1,-21-3 1,21 3-2,0 0 0,0 0-2,0 0-1,24-25-3,-9 18 0,6 2-3,3 1 0,1 1-2,-1 3-3,-3-2-7,2 11-19,-23-9-89,27 3-16,-27-3-3,0 0 0</inkml:trace>
  <inkml:trace contextRef="#ctx0" brushRef="#br0" timeOffset="100911.4807">10032 15727 51,'0'0'101,"8"-37"-1,-7 14 3,1-10-41,-1 10-31,-7-18-3,6 13-5,-11-11-3,1 11-2,-11-2-2,0 14-1,-9 2-1,-6 14-3,-5 7-1,0 11-4,1 10-1,3 9-1,10 9-3,8 3 2,14 6-4,13-4 2,13 2-2,10-9 2,7-12-3,4-11 0,3-12-3,-5-18 0,-1-12-4,-9-20-8,1-1-17,-17-23-48,1 8-32,-6-8-4,-6 7 1</inkml:trace>
  <inkml:trace contextRef="#ctx0" brushRef="#br0" timeOffset="101692.7689">11116 15431 173,'0'0'115,"4"-21"-1,0-11-8,6 7-76,-5-19-5,5 2-13,-2-6-4,0 2-4,-3-1-1,-3 11-1,-2 6 2,0 30 1,-9-33 1,9 33 2,0 0-1,-21 37 2,15-5-2,2 17-1,2 9-3,6 6 0,4 8-2,3-1 0,6 1-3,2-10 2,2-4-1,0-12 0,-2-9-1,-4-9 1,-15-28 1,16 30 0,-16-30 1,0 0 0,-25 7 1,8-10 3,-3-1 0,-1 2 1,-2-3 1,6 3-1,17 2 1,-22 0-1,22 0 0,0 0-3,0 0 0,29 11-6,-3 1-15,-2-19-49,11 11-61,-1-8-4,4-1-1,-5-9-5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1.1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158 0 39,'0'0'81,"0"0"0,-6 23 4,6-23-48,0 0 3,23 21-4,-23-21-4,21 23-4,-21-23-3,22 34-2,-15-13-2,4 9-3,-6-2-3,5 6 0,-3-6-3,4 9-1,-1-2 0,6 4-1,-2 3-2,5 6 1,0 1-3,2 4 0,1 4-1,1 6 0,1-3-2,0 0 2,-2-3-3,3 1 2,-2 4 1,-1 3-3,1 2 2,-3 5-3,1 8 2,0 8-4,0 7 3,-1 9-3,3 2-1,2 5 2,2-1-1,4 4 2,4 0 5,3 8-1,3 3 1,7 7-2,0 6 0,2 8-1,0 8 1,-1 10-5,0 2 1,-3 5 1,-1 2-1,-3 5 1,-2 2-2,0 3 3,-2 8-1,-4-2 3,1 15-8,-2 3 4,-2 13-3,-4 4 2,-3 2 1,-3 5-1,-3 0-1,2 3 2,-1-1 0,-2 3-2,2-3 2,2 0 1,-3 9-3,0 8 2,-3 11 1,-4 6-1,-7 15 0,-3 7 2,-6 11-3,-6 5 1,-4 4-1,-4 3 2,-5 1-3,-2 3 1,-7-2 0,-3 9 1,-9 7 4,-4 7-4,-7 2 4,-4 3-3,-6-5 4,-4-7 0,1-16 0,0-9-1,2-23-1,0-15 0,0-25-1,-2-14-1,-2-13-1,-1-12 0,-1-11 0,-1-12-2,0-12 2,2-8-1,5-13 1,6-13-2,8-21 1,2-18-9,8-16-11,-6-38-43,13-2-68,-4-29-1,6-10-4,-3-21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3.47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836-5 14,'0'0'85,"0"0"4,-19-16 0,19 16-38,0 0-23,-21 16 1,21-16-6,-17 28-2,10-3-3,-7-4-1,6 9 2,-7 0-3,5 12-1,-4 2-4,2 9-1,-2 4-3,2 10 0,-2 5 1,0 9-2,1 4 0,-3 3-1,0 4-2,1 8 1,-3 1 1,3 1-3,-3-1 2,6-4-2,-1-4 1,2-3-1,2-3 1,1 1-2,1 0-1,0 6 1,2 3-2,-2 5 2,-1 6 4,-1 3-1,-2 5 3,3 1-2,-5 1 1,3-2 0,-2 4 1,0 2-2,-2 0-6,0 5 4,-1 5-2,-1 6 0,0-4 2,-1 5 0,0-5-2,0-3 2,1-1-1,0 1 0,0-2-3,1 1 3,0 8-3,0 3 2,0 7 1,-4 7-1,0-1-1,0 3 2,0-4-2,3 4-1,0-7 4,3 2-2,2-4 1,6 2 1,2 2 1,3 3-2,2 4 2,-1-2 1,4 7-5,1-5 0,-3 5 0,0 0 0,1 5 0,0 8 2,-4 8-6,3 9-1,-2 4 3,3 15 1,3 6-3,2 5 2,1 0-5,2 0 1,0 0 2,2 0 5,0-5-4,0-6 4,0 1-5,2 3 0,-1 3 5,3 8 1,-3 5-1,4-6 2,-2 6-2,4 0-2,-2-9 4,4 4 1,1-13-1,3-10 1,6-6-2,2 2-5,5-5 4,3 12 1,4-7-1,0-7 0,-1-10-1,1 1-2,0-12 1,-2-2-1,0-9 1,-4-10-3,-1-7 2,0 1-2,-1-3 4,-2-9-2,-4-5 1,-4-4-1,-1-10 2,0-9-5,0-2 1,-4-4-4,2 1 1,-1-4-4,5 7 3,-2-7-3,1 2-5,-5-9 1,3-2-7,-9-16-8,9-1-15,-12-22-30,9-1-35,-5-9-3,2-9 3</inkml:trace>
  <inkml:trace contextRef="#ctx0" brushRef="#br0" timeOffset="-111552.6262">1199 995 19,'0'0'85,"0"0"7,3 23 0,-3-23-47,0 0-10,0 0-6,0 0-5,0 0-5,11-39-3,-6 16-4,-3-7-1,1-5-6,-1-2 0,0-2-2,0 2 0,-1 0 1,1 7-1,-2 2 2,0 8 0,0 20 1,-2-24 1,2 24 1,0 0-1,0 28 1,0-2-1,2 8-1,0 8 0,2 4-2,0 5 0,5 4-2,2 0 0,1 1-1,1-1 1,3-4 1,1-2-2,-1-8-3,0-4 4,-3-7-4,-2-7 3,-11-23-2,12 26 1,-12-26-5,0 0 5,0 0 0,-24 6 0,24-6 0,-32 7 1,15 0 0,-2 0 2,19-7 1,-29 16 3,29-16 1,-21 12 0,21-12 1,0 0 0,0 0-1,0 0-2,0 0 0,0 0-4,24-2-1,-5 2-1,2-3-5,5 8-12,-7-12-33,7 12-73,-5-8-3,-4 8-1,-17-5-2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6:44.7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-80 0 115,'0'0'90,"0"0"-4,11 42 4,-8-3-65,0 16-12,0 10-11,0 5-20,3 7-10,0-5-22,-1-4-34,3-7-7,-6-19 0,7-10 33</inkml:trace>
  <inkml:trace contextRef="#ctx0" brushRef="#br0" timeOffset="281.286">-265 166 141,'0'0'102,"-11"-19"6,11 19-4,4-22-58,-4 0-8,17 13-6,-2-11-8,12 9-5,3 1-3,8-1-10,4 2-14,-1-6-23,15 8-67,-10-4-16,0 4 0,-7 1-4</inkml:trace>
  <inkml:trace contextRef="#ctx0" brushRef="#br0" timeOffset="843.7845">288 479 127,'0'0'95,"0"0"2,6-20-5,-6 20-66,5-28-10,-5 28-11,2-33-3,-7 13 1,5 20 3,-20-26 1,4 22 2,-9 4 2,2 13 0,-8 7 0,3 10-1,-3 10-2,6 3-3,3 3 0,7 0-1,5-6 1,10-10 0,4-10 2,11-9 1,5-16 1,5-6-1,5-13-1,-3-2-1,1-2-2,-5 2 0,-2 4-2,-21 22 0,21-22-2,-21 22 1,0 0 0,3 33 0,-6-7-1,3 2-3,6 5-8,-1-9-13,16 9-35,-2-18-54,8-10-5,4-12 1,4-10-3</inkml:trace>
  <inkml:trace contextRef="#ctx0" brushRef="#br0" timeOffset="1234.4587">725 413 81,'0'0'101,"25"-26"9,-12 6-7,2-8-45,6 2-15,-9-11-19,4-1 3,-6 1-21,-7-2 3,-1 0-9,-9 1 9,-6 1-11,-10 9 6,-6 6 3,-4 13-1,-8 9 2,2 18 6,-9 12-4,4 23-2,3 6 4,3 15-8,10 0 2,8 5-5,11-7 4,14-8-5,11-16 1,12-13 1,8-15-2,5-16-3,4-8-10,-6-16-16,3 7-19,-16-18-39,-2 7-34,-13 2 0,-11 22-1</inkml:trace>
  <inkml:trace contextRef="#ctx0" brushRef="#br0" timeOffset="1437.5918">529 466 157,'0'0'122,"0"0"1,0 0 3,14-4-66,-14 4-14,33 15-15,-15 0-10,10 14-9,-5 3-11,0-1-17,5 17-31,-8-13-81,-2 0-3,-9-13-2,1-2-3</inkml:trace>
  <inkml:trace contextRef="#ctx0" brushRef="#br0" timeOffset="2031.3608">1039 109 164,'-15'5'114,"15"-5"-2,-26 39 1,8 3-77,-6 4 0,6 17-18,2 5 0,6 11-19,10 2-10,8-11-19,17 4-49,3-17-35,6-16-5,9-14-1</inkml:trace>
  <inkml:trace contextRef="#ctx0" brushRef="#br0" timeOffset="2546.9887">1263 481 105,'0'0'98,"10"-44"-2,-2 12-4,2 1-57,-6-4-13,2 2-4,-3 0-6,4 7 1,-5 2-6,-2 24 4,-2-35-5,2 35 5,0 0-2,0 0 0,-15-2-1,15 2-2,-5 39 3,3-6-5,2 6 6,4 10-10,-1 3 3,4 5-2,1-2-2,2-5-1,0-4-2,-1-7 0,1-6-4,-5-11 1,-5-22 0,0 28-1,0-28 2,-15 7 2,15-7 3,-26-2 1,8 0 2,0 2 1,0 2 0,-1 2 2,1 3 2,18-7 1,-25 15 0,25-15 0,0 0-2,0 20 0,0-20-7,26 6-12,-1 5-29,-1-9-72,-2-4-3,0 2-2,-3-9 1</inkml:trace>
  <inkml:trace contextRef="#ctx0" brushRef="#br0" timeOffset="2765.7507">1477 652 175,'14'-20'125,"-14"20"-1,7 20-1,-7-20-82,-3 52-26,3-1-33,-4-8-32,4 8-69,-3-3-5,-2-9 0,5-10-2</inkml:trace>
  <inkml:trace contextRef="#ctx0" brushRef="#br0" timeOffset="3297.0306">1729 532 63,'0'0'99,"56"-119"-1,-56 119-1,43-105-79,-43 105 0,26-89-9,-26 89 8,0 0-4,-14-90 6,14 90 0,0 0 6,-67-6-6,39 34-8,6 5 6,-6 21-9,11 8 5,-3 14-10,16 3 2,-3 8-10,12 1 5,-3-5-3,-2-83-1,24 140-4,-24-140-7,0 0-4,41 112-12,-41-112-13,0 0-4,0 0 5,7-46-8,-25 13 5,5 2 9,-13-6 12,7 4 22,-10 5 22,11-5 17,-5 15 8,5-3 14,18 21 2,-31-14-3,31 14-6,0 0-9,-5 22-9,5-22-10,33 16-16,-33-16-15,78 6-47,-78-6-62,77-11-2,-77 11-2,74-39 0</inkml:trace>
  <inkml:trace contextRef="#ctx0" brushRef="#br0" timeOffset="3609.5467">1919 92 174,'0'0'116,"0"0"8,0 0-5,86 26-65,-86-26-12,0 0-20,101 127 0,-101-127-13,71 149-2,-42-62-10,-12 9 2,-13-2-7,-16 5-6,-15-12-11,-9 7-48,36-94-51,-106 138 3,40-81-4,2-20-7</inkml:trace>
  <inkml:trace contextRef="#ctx0" brushRef="#br0" timeOffset="4593.9653">-319 1538 174,'0'0'114,"34"-18"-6,-4 9 3,9 3-79,0-3-14,9 2-15,3 5-22,-5-4-18,8 4-70,-8 4 1,-7 0-8,-8 4 2</inkml:trace>
  <inkml:trace contextRef="#ctx0" brushRef="#br0" timeOffset="4359.5917">-240 1332 109,'0'0'99,"0"0"5,0 0-4,8 55-72,-7-5-1,11 20-13,-3 11-13,3 9-21,8 8-42,-5-2-41,-2-17 1,-2-11-2</inkml:trace>
  <inkml:trace contextRef="#ctx0" brushRef="#br0" timeOffset="5062.7409">227 1855 102,'0'0'92,"15"-46"-1,-5 17-2,-6 1-67,-4-7-9,0 4-9,-6 1 4,-2 3 2,-12 3 2,2 11 0,-12 4 2,6 14-2,-7 6 0,5 13 0,-2 9-6,6 6-2,6 7-3,4 0-1,6-5 0,7-3 0,6-10 0,-7-28 0,31 22 0,-10-29 1,6-8 0,-3-9 0,3 0 0,-6-2 2,0-3 2,-4 12 2,-17 17 1,22-13 2,-22 13-2,14 28 1,-10 1-1,6 6-1,2 8-8,-1-3-8,11 3-16,-6-19-31,9-6-56,-1-14-3,3-17-2,-1-9 1</inkml:trace>
  <inkml:trace contextRef="#ctx0" brushRef="#br0" timeOffset="5437.7619">666 1726 82,'17'-27'95,"-6"8"2,-6-12-3,0-4-66,5 4-5,-7-6-14,0 2 1,-4-2-3,-2 7 5,-9-1-1,-3 11 4,-4 3-2,-6 15 1,-6 10 2,2 19-3,-6 8 3,4 17-4,3 7 1,8 13-3,7-2 1,10 2-4,10-13-2,8-4-1,7-13-2,6-10-3,5-18-5,0-14-10,3 0-18,-11-24-35,-1 2-50,-4-7-2,-8-1 0,-3-3 1</inkml:trace>
  <inkml:trace contextRef="#ctx0" brushRef="#br0" timeOffset="5640.893">524 1758 146,'0'0'120,"-8"25"1,8-25-1,24 15-70,-1 9-15,-3-4-21,4 6-16,1 13-21,-7-13-24,8 12-67,-10-6-7,-2-3-3,-4-7 0</inkml:trace>
  <inkml:trace contextRef="#ctx0" brushRef="#br0" timeOffset="5984.6643">1007 1293 119,'0'0'111,"0"0"0,-19-7 9,19 7-57,-25 63-15,2-14-11,7 27-9,-7 5-4,8 17-7,2 3-6,6 0-14,9-1-16,3-19-21,15-6-77,-4-21-11,7-23-1,1-20-3</inkml:trace>
  <inkml:trace contextRef="#ctx0" brushRef="#br0" timeOffset="7047.2151">1115 1662 37,'-6'-28'89,"6"28"5,-21 0-22,0 9-17,1 8-15,-6 3-10,6 8-9,-1 3-6,6-1-7,5 3-4,5-9-3,8-2-2,-3-22-1,25 18-2,-7-23 1,5-8 0,1-4 0,1-5 0,-5-2 0,-4 0 2,-5 4 1,-11 20 4,11-31-1,-11 31 3,0 0 1,-17-13 3,17 13 1,0 0 1,-18 33 0,18-33-1,-6 44 0,6-16-3,4 3-1,7-1-3,0 3-2,4 4-1,3-2-2,1 5 0,1-1 1,-5-2 4,-4 5 2,-6-1 2,-5 3 2,-8-7 1,-2 1 1,-8-12-1,-2-2 0,1-11-3,1-9-1,0-12-3,18 8-3,-25-44-3,18 7-5,3-1-9,0-7-14,11 10-20,-9-5-46,2 3-22,2 11-3,1 0 4</inkml:trace>
  <inkml:trace contextRef="#ctx0" brushRef="#br0" timeOffset="7625.369">1252 2163 65,'0'0'101,"18"2"0,-18-2-2,3-26-58,-3 26-12,8-28-12,-8 28-6,7-38-5,-7 38-3,0-30 1,0 30 2,-3-22 1,3 22 2,0 0-1,-10 20-1,10-20-1,-8 39 0,6-13-2,2 7-2,2 0-2,1 0 0,2-3 0,1 1 0,2-7-1,2 0 1,-3-4-1,-7-20 1,8 30 0,-8-30 1,-1 24-1,1-24 2,0 0-1,-24 24 0,24-24 1,-22 9 1,22-9 0,-17 5 1,17-5 2,0 0 1,0 0 0,0 0-1,0 0 0,0 0-1,0 0-4,0 0-10,21 19-31,-21-19-76,24 9-1,-24-9-5,16-4 2</inkml:trace>
  <inkml:trace contextRef="#ctx0" brushRef="#br0" timeOffset="8016.0094">1583 2014 224,'10'31'121,"-2"24"-10,-5 12-50,-11 10-80,2-3-20,-7 14-31,-2-9-44,-2-20-5,3-13 2,-1-33 79</inkml:trace>
  <inkml:trace contextRef="#ctx0" brushRef="#br0" timeOffset="8625.43">1959 1960 154,'0'0'104,"0"0"-3,67-79-6,-67 79-80,0 0-13,39-118-6,-39 118 2,17-88 0,-17 88 3,0 0 8,-10-111-2,10 111 2,0 0 2,0 0 0,-67-37 0,67 37 1,0 0 1,-90 96-5,90-96 5,-60 116-1,60-116-2,-45 153 2,45-153-2,-17 164-2,17-164-7,20 140-2,-20-140-6,41 103-3,-41-103-7,0 0-11,85 46-21,-85-46-17,0 0 0,0 0 4,0 0 15,26-101 6,-26 101 12,0 0 16,-85-79 31,85 79 26,-73-43 14,73 43 2,0 0-4,-81-31 0,66 22-14,15 9 5,0 0-11,0 0-9,0 0-11,0 0-14,87 42-32,-87-42-77,96-7-11,-96 7-10,96-37-2</inkml:trace>
  <inkml:trace contextRef="#ctx0" brushRef="#br0" timeOffset="9016.0945">2187 1319 143,'0'0'117,"70"-29"-2,-70 29 3,0 0-72,61 112-15,-61-112-8,62 153-8,-29-57-6,-7 11-6,-6 7-2,-14 0-1,-10-3-5,-13-14-6,-17 1-11,34-98-28,-72 127-68,72-127-3,-107 72 1,107-72-4</inkml:trace>
  <inkml:trace contextRef="#ctx0" brushRef="#br0" timeOffset="9937.9804">-185 3108 187,'10'-22'120,"10"0"4,8 0-5,0-4-86,16 9-10,3-1-17,4 3-13,7 10-21,-11-8-28,3 13-63,-10 5 0,-2 3-2,-11 5 0</inkml:trace>
  <inkml:trace contextRef="#ctx0" brushRef="#br0" timeOffset="9734.8462">-105 2985 99,'0'0'107,"0"0"2,0 0 1,4 40-61,-6-3-10,15 24-6,-6 11-13,7 18-7,1 6-18,0 3-7,6 8-24,-9-15-24,0-11-54,-4-16-1,-7-23-1,-1-42 3</inkml:trace>
  <inkml:trace contextRef="#ctx0" brushRef="#br0" timeOffset="10406.7536">296 3541 133,'7'-20'109,"5"-2"-3,-2-13-1,2-4-71,1 2-13,-6-5-14,-3 3-7,-5 4 0,-6 4-2,-6 9 1,-6 14 1,-8 10-1,-3 15 3,0 14-2,-2 11 2,3 10-2,3 7 3,4 0-2,9 0 1,8-11 0,7-8 1,4-16 0,9-11 1,5-13 0,3-13-1,2-9 0,1-7 0,0-1-1,-1 1-2,-4 7 0,-5 7-1,-16 15 0,20 7 1,-15 12-1,0 12 1,0 6-3,1 7-2,6 11-14,-1-16-15,11 7-28,0-18-46,3-15-1,4-8-4,-4-18 22</inkml:trace>
  <inkml:trace contextRef="#ctx0" brushRef="#br0" timeOffset="10781.777">717 3445 44,'17'-55'87,"-8"27"5,-9-16-5,-1-2-64,-1 7 1,-4-12-8,0 12 7,-6-11-5,0 12 6,-9-1-5,1 15 4,-6 6-3,-2 18-2,-5 14-3,2 18 1,-4 17-1,8 14-1,0 7-1,13 11 3,7-5-4,12 3-1,8-11-4,11-5-1,5-17-3,7-11-2,1-15-5,2-13-7,0-5-8,-10-22-30,5 0-49,-12-6-28,-7-5 2,-8 1-3</inkml:trace>
  <inkml:trace contextRef="#ctx0" brushRef="#br0" timeOffset="10984.9136">588 3427 157,'0'0'122,"0"0"2,9 29-4,9-3-76,-4-4-16,11 11-15,-1 4-12,0-2-26,6 17-30,-7-12-66,-2-8 5,-3-5-6,-3-10 5</inkml:trace>
  <inkml:trace contextRef="#ctx0" brushRef="#br0" timeOffset="11313.0533">1029 2832 109,'3'-24'111,"-3"24"2,0-19 0,0 19-50,-13 24-23,-7 6-12,2 27-1,-4 11-3,0 22 0,-3 8-4,9 16-2,0 2-9,9 2-7,12 0-22,1-22-47,9-13-64,8-17-3,5-29-2,2-22-1</inkml:trace>
  <inkml:trace contextRef="#ctx0" brushRef="#br0" timeOffset="12219.3428">1194 3300 23,'7'-24'85,"-14"-11"4,0 13-18,-12 14-30,-4-1-5,-1 20-4,-8 2-2,1 18-6,-2 1-3,6 14-3,2 0-7,8 0-3,8-2-4,6-7-2,7-8-2,8-10 0,2-6-1,3-10 1,1-6-2,2-3 1,-2-3 0,-18 9 0,21-17 1,-21 17 0,0 0 0,0 0 0,15 2 0,-15-2 1,6 35-2,2-9 2,7 5-1,0 4 1,5 8 1,1 8-1,-5-3 3,1 2-1,-7 0 3,-7-2-1,-6-2 2,-9-2-4,-7-11 3,-4-7-1,2-6-1,-6-7 0,3-9-1,4-12-4,2-10-7,6-17-11,9 2-17,3-17-24,2-2-48,6 1-3,-3-1 0,8 12 22</inkml:trace>
  <inkml:trace contextRef="#ctx0" brushRef="#br0" timeOffset="12516.2376">1227 3893 103,'12'-39'121,"-12"39"2,0 0 3,0 0-63,0 0-17,8 41-14,-8 5-13,-2 4-8,4 5-18,3-2-16,-7-12-30,9-4-51,-7-15-22,0-22-3,0 0 0</inkml:trace>
  <inkml:trace contextRef="#ctx0" brushRef="#br0" timeOffset="13000.6465">1242 3055 121,'5'-21'112,"-5"21"2,16-18-3,-16 18-75,20-4-8,-5 8-16,-15-4-6,27 24-5,-12-9-2,-3 5 0,-6 2-1,-2 4 1,-8 3 1,-5 6 1,-3 0 4,-4 2 2,-1 0 2,1-2-1,5 0 2,2-9-2,6 3 1,3-29-4,13 35-6,4-20-13,2-13-20,10 9-47,-2-4-42,-6-12 1,3 5-4</inkml:trace>
  <inkml:trace contextRef="#ctx0" brushRef="#br0" timeOffset="13266.2717">1526 3795 193,'16'52'128,"-14"-13"-8,1 25-26,-6-3-140,-7 3-66,3 3-13,0-14-2,-4-9 3</inkml:trace>
  <inkml:trace contextRef="#ctx0" brushRef="#br0" timeOffset="13875.6766">1844 3637 130,'0'0'107,"62"-109"1,-62 109-3,71-123-71,-71 123-15,32-133-16,-32 133-1,20-114 0,-20 114 4,0 0 2,-15-109 4,15 109 2,0 0 2,0 0 1,-85 39 1,85-39 1,-57 123-3,27-36-2,4 7-4,-1 16-4,15-3 0,5 2-5,12-6-4,6-16-6,-11-87-2,36 129-5,-36-129 1,0 0 0,0 0-10,78 42 1,-78-42 1,0 0 7,-6-98 4,6 98 10,-42-95 1,42 95 9,-56-87 11,56 87 6,-54-63-5,28 49 0,26 14 7,0 0-3,0 0-4,0 0-4,0 0-9,0 0-10,88 27-16,-88-27-59,99-13-55,-99 13-4,87-40 1,-87 40-3</inkml:trace>
  <inkml:trace contextRef="#ctx0" brushRef="#br0" timeOffset="14172.5684">2086 3029 215,'0'0'129,"0"0"1,0 0-4,86-17-89,-86 17-13,97 109-14,-97-109-4,106 168-6,-60-67 3,-12 8-2,-19 5-1,-16-5 1,-17-4-3,-14-8-3,32-97-15,-87 159-48,87-159-62,-111 101-1,111-101-1,-121 46-3</inkml:trace>
  <inkml:trace contextRef="#ctx0" brushRef="#br0" timeOffset="15407.0024">-3 5613 174,'-11'-30'119,"16"10"0,8-2-2,4-6-74,15 6-9,2-4-13,12 4-15,4 2-14,1 2-22,6 21-34,-8-1-55,-5 11-4,-6 7 1,-8 6-3</inkml:trace>
  <inkml:trace contextRef="#ctx0" brushRef="#br0" timeOffset="15188.2416">150 5482 102,'0'0'110,"-12"-35"1,12 35 2,0 0-62,0 0-6,0 0-11,-9 44-13,13 8-6,-2 16-9,0 15-7,2 11-14,-5-2-16,9 9-34,-8-12-48,0-12-6,0-22 1,-4-25 2</inkml:trace>
  <inkml:trace contextRef="#ctx0" brushRef="#br0" timeOffset="15860.164">471 5972 165,'3'-20'115,"3"-10"-3,2-5-2,7-3-78,-12-14-11,7 8-14,-7-2-5,-1 7-1,-7 4-2,-5 7 2,-7 12 0,-6 10 1,-5 14 0,-2 14 0,-2 11-2,-1 13 2,2 4-1,7 9 1,7-4 0,9 0 1,9-14-1,11-8 2,5-18-1,7-12-1,4-17 1,2-7-1,-3-12-1,1-4-1,-5-3 0,-2 5-1,-6 7 2,-3 8 0,-12 20 1,0 0 0,16 18-1,-11 12 0,2 7-5,-1 3-8,9 6-26,-7-9-60,9-11-21,1-4-3,0-18 0</inkml:trace>
  <inkml:trace contextRef="#ctx0" brushRef="#br0" timeOffset="16297.6694">847 5810 154,'21'-46'114,"-11"20"-8,-4-11-1,0-5-78,5 5-3,-4-9-13,-1 7-3,-3-5 0,-1 2-2,-7 5 2,-7 9-6,-7 4 0,-6 13 1,-8 11 1,-1 17 1,-5 16-1,-1 17 3,2 14-3,9 17 9,5 8-5,10 3 0,11 0-4,13-9 0,8-13-2,8-13-1,8-18 2,6-19-11,3-9-17,-7-24-41,-2-7-52,-4-4-5,-9-6 3,-3-3-5</inkml:trace>
  <inkml:trace contextRef="#ctx0" brushRef="#br0" timeOffset="16500.8047">796 5847 190,'0'0'136,"0"0"-4,23 22 1,-12 2-93,14 20-8,-5 6-35,3-2-33,3 9-88,-6 4-4,-4-8-2,-2-7-3</inkml:trace>
  <inkml:trace contextRef="#ctx0" brushRef="#br0" timeOffset="17125.8724">1134 5305 46,'0'0'100,"0"0"3,-8 20 3,-3 6-55,-10 4-5,3 21-12,-6 12-8,1 20-4,-2 11-7,7 9-5,5 9-9,8-7-13,11-3-22,8-14-47,4-25-32,13-15-3,0-34 1</inkml:trace>
  <inkml:trace contextRef="#ctx0" brushRef="#br0" timeOffset="17719.6191">1280 5716 105,'3'-24'105,"-3"-15"-1,2 10-5,-6 3-81,0 2-4,4 24-13,0 0-3,-27-4 2,14 25 0,-7 12 2,4 7 2,-1 3 2,5 3-1,-2-4 2,10-5-3,2-11 1,2-26-3,18 22 0,-18-22 0,29-26-1,-12 0 1,-2-5 0,-4-2 0,2 5-1,-6 1 2,-7 27-1,9-26 0,-9 26-1,0 0-1,-1 24 3,1-2 2,0 9 2,1 4 3,5 6 1,0 3 2,4 11 2,-4-3-1,6 9 0,-6-1 0,5 3-5,-8-4 0,-3-2-4,-6-7 2,-2-2-5,-3-13 4,-2-8-5,13-27 1,-28 10 0,28-10 0,-26-37 1,19 2-5,2-4 1,5 0-9,4-7-6,2 11-23,1-9-23,2 11-61,0 9-4,-4 2 3,-5 22-3</inkml:trace>
  <inkml:trace contextRef="#ctx0" brushRef="#br0" timeOffset="18110.2591">1286 6213 104,'0'0'117,"17"8"-4,-17-8 4,13-24-76,-13 24-7,23-17-13,-8 10-8,-1 1-4,-14 6-3,25 0-1,-25 0 1,15 19 0,-15-19 0,-2 40 0,-4-14-4,-4 2 4,-2 3-3,-1-3 5,0 1-3,1-10 1,3 3-3,9-22 3,-7 24-1,7-24-2,0 0-7,19 7-10,-4-22-15,7 8-44,-1-8-55,-6-7-3,2-2-2,-5-5 1</inkml:trace>
  <inkml:trace contextRef="#ctx0" brushRef="#br0" timeOffset="18454.0285">1601 6013 168,'0'0'138,"9"22"-3,-8 2 1,-9 14-94,1 23-18,-3 9-19,2 6-23,4 12-28,-5-12-58,-4-8-27,2-9-3,1-28-3</inkml:trace>
  <inkml:trace contextRef="#ctx0" brushRef="#br0" timeOffset="19172.8164">2024 5928 104,'0'0'108,"0"0"-5,72-114 1,-72 114-81,43-100-8,-43 100-11,34-118-6,-34 118 1,18-107 2,-18 107 6,-4-94 4,4 94 7,0 0 4,0 0 2,-91-73 1,91 73-1,0 0-1,-82 123-6,58-33-2,3 12-8,6 14 0,10 9-3,3-3-2,9-8-2,-1-11-2,-6-103 1,20 142-7,-20-142-3,0 0-11,0 0-20,0 0-14,0 0-4,0 0 5,-18-92 9,18 92 10,-59-89 13,59 89 20,-75-70 18,30 59 27,45 11 18,0 0 3,-81-11-10,81 11-2,0 0-10,0 0-10,0 0-3,116 22-16,-49-31-36,11-17-50,3-7-59,-11-2-6,-70 35 2,112-96-4</inkml:trace>
  <inkml:trace contextRef="#ctx0" brushRef="#br0" timeOffset="19469.7029">2292 5239 226,'0'0'128,"0"0"4,0 0-43,0 0-46,79 37-16,-79-37-13,84 125-4,-84-125-5,94 173 0,-55-73-6,-9 5 10,-15 7-2,-15 2-1,-13-3-6,-17-10-28,-11-7-101,-21-2-2,-18-16 1,-13-4-11</inkml:trace>
  <inkml:trace contextRef="#ctx0" brushRef="#br0" timeOffset="20610.3835">-16 6993 201,'-2'-22'124,"2"-2"-1,0 24-7,12-37-74,8 22-10,-1-7-15,11 7-6,3 4-10,1-2-14,10 15-20,-9-7-29,11 16-62,-8 3-3,-1 10 0,-7 4-2</inkml:trace>
  <inkml:trace contextRef="#ctx0" brushRef="#br0" timeOffset="20375.9959">217 6838 87,'0'0'107,"0"0"0,0 0 1,-5 24-63,-6 11-6,9 22-8,-8 11-12,7 15-5,-6 13-8,6 0-9,5 1-20,-4-19-28,8-10-61,-3-13-1,-2-25-3,-1-30 0</inkml:trace>
  <inkml:trace contextRef="#ctx0" brushRef="#br0" timeOffset="21079.1561">424 7378 116,'0'0'109,"3"-44"1,2 14-3,3-5-74,-8-9-3,8 0-16,-6 1-6,0 1-6,-6 7 1,-4 9-1,8 26-1,-29-20 1,5 29 0,-2 15 0,0 11-1,-3 11 1,2 4 0,4 3 1,5-1 2,10-4 0,3-11 0,12-10 2,-7-27-1,31 24 0,-8-29-1,3-6-1,1-8-3,0-3 0,-2-2-1,-4 0-1,-3 2 0,-18 22 0,22-26 1,-22 26 1,0 0 1,0 0 2,8 37-2,-6-7 1,-2 10-1,6-5-9,4 9-13,0-23-26,12-3-72,-1-5-4,-2-17 3,1-7-5</inkml:trace>
  <inkml:trace contextRef="#ctx0" brushRef="#br0" timeOffset="21485.463">665 7315 118,'13'-40'112,"-3"14"-4,-6-11 2,-2-5-77,8 5-9,-7-6-12,0 3-4,-4 1-2,-6 6 0,-4 5 1,-6 10 2,-9 7 2,-3 15 1,-4 12 0,0 17 1,-3 8 0,5 16 0,5 4-3,10 9 1,7-2-3,14 2-2,7-4-1,9-9-3,9-9-2,4-16-7,4-3-10,-4-29-23,7 9-43,-10-23-46,-6-12 1,-9-4-4,-4-5 5</inkml:trace>
  <inkml:trace contextRef="#ctx0" brushRef="#br0" timeOffset="21672.9511">565 7278 210,'0'0'126,"-7"19"2,7-19-26,20 40-62,-9-10-14,11 14-17,-1 4-16,1-9-27,8 12-49,-8-10-44,-4-10-3,-4-9 1</inkml:trace>
  <inkml:trace contextRef="#ctx0" brushRef="#br0" timeOffset="22157.3353">914 6836 139,'-15'-7'109,"15"7"8,-23 42-4,4-5-57,5 29-18,1 1-10,8 21-10,4 8-7,10 5-3,6-3-25,5-19-41,5-7-68,6-13 5,-2-24-11,1-11 3</inkml:trace>
  <inkml:trace contextRef="#ctx0" brushRef="#br0" timeOffset="23094.8836">1061 7135 1,'0'0'77,"0"0"6,0 0 2,0 0-43,-3-26-18,3 26-5,0-35-5,-1 13 2,1-2 1,-5-2 3,2 6 1,-6 1 3,9 19 2,-24-13-1,24 13-2,-35 26-3,17 7-1,-3 2-5,-1 13-8,1 0 2,5 2-9,2-4 3,8-7-1,4-8-2,6-11-1,-4-20-1,21 2 6,-6-13-6,1-9 6,-1-2-6,-3-4-1,-1 4 1,-4 0 1,-7 22 1,6-28-1,-6 28 1,0 0 1,0 0 1,0 0 2,-15 17 1,15-17 1,-5 35 1,7-10 0,3 1 0,3 7-1,3-1 0,6 3-4,1 5 1,4 1-1,-3 1 1,-1-1 0,-3-1 2,-5-1 1,-9-4 2,-1 2 3,-6-13-3,-6 0 1,-4-8-1,-1-5-1,-2-7-2,1-8-1,1-7-6,1-9-5,5-4-8,1-18-12,8 16-26,-1-13-57,3-1-12,5 8-4,-1 1 5</inkml:trace>
  <inkml:trace contextRef="#ctx0" brushRef="#br0" timeOffset="23391.7905">1140 7566 165,'0'0'130,"8"35"-2,-4-13 1,1 18-83,-7-12-9,5 16-18,1-5-15,-3-6-12,6 2-15,-7-35-24,8 26-78,-8-26-2,0 0-3,0-31 3</inkml:trace>
  <inkml:trace contextRef="#ctx0" brushRef="#br0" timeOffset="24282.4423">1358 7289 36,'0'0'109,"14"-27"-2,-16 5 1,7 1-55,-5 21-17,0-38-10,0 38-8,-3-35-5,3 35-1,-14-26 1,14 26 1,-22 0 0,7 15 0,-3 5-1,3 15-3,0 2-2,1 11 0,2 1-3,7-4-4,0-3 1,5-9-2,7-16-1,-7-17-1,15 9-2,-15-9-1,24-35 0,-12 9 3,0-5-2,0-2 0,-2 3 0,-2 1 1,-2 7 2,-6 22 1,6-28-1,-6 28 0,0 0 1,0 0 1,-2 20 1,2-20 2,-4 39-1,7-13 1,1 1 1,1 3-1,4-1 1,3-1-5,0 3 2,3 4-3,1-3 1,-5 1-2,0 0 1,-7 4 1,-2-2-1,-4 5 4,-4-8-1,-6-1 1,-4-3-1,-1-3 2,1-10-2,2-9 0,14-6-4,-25-15-5,25 15-8,-8-46-9,11 22-20,-1-15-24,2 6-55,2 9 0,-6-2 1,3 6 25</inkml:trace>
  <inkml:trace contextRef="#ctx0" brushRef="#br0" timeOffset="24860.6017">1445 7525 15,'0'0'96,"0"0"-6,14-20-26,-14 20-4,0 0-6,0 0-5,0 0-9,3-20-7,-3 20-8,0 0-5,0 0-4,21-8-3,-21 8-4,20-3-3,-20 3-3,20 14 0,-20-14-3,15 32 0,-12-8 0,-2 5 0,-5 4 2,-3-1 0,-1 3 4,-2-4-2,0 2 2,2-7 0,0-2 1,2-4-2,6-20 0,4 28-2,-4-28-1,14 9-5,-14-9-9,30-4-14,-15-12-29,8 3-75,-23 13-1,23-30-2,-23 30 2</inkml:trace>
  <inkml:trace contextRef="#ctx0" brushRef="#br0" timeOffset="25391.8744">1666 7665 242,'0'0'151,"66"-40"2,-66 40-5,-18 68-125,5-4-15,10 12-30,-8-4-34,7 18-65,-14-11-26,0-12-1,3-14-2</inkml:trace>
  <inkml:trace contextRef="#ctx0" brushRef="#br0" timeOffset="26095.0303">1908 7359 145,'69'-62'121,"-69"62"2,0 0-5,75-116-55,-75 116-46,22-98-11,-22 98-8,12-101-2,-12 101 4,0 0 0,-29-120 5,29 120 3,0 0 3,-76-35 1,76 35 0,0 0 1,-95 109-3,95-109 2,-64 167-2,40-60-1,7 9-3,4 2-1,10-7 0,8-6-1,8-17-3,-13-88-3,42 114-5,-42-114-6,0 0-11,0 0-6,0 0-2,0 0 2,40-99 5,-40 99 5,-43-103-4,10 53 10,7 2 15,-11 11 13,9 0 4,-4 13 4,15-1 0,-6 21-2,23 4 7,0 0-3,0 0 4,0 0-6,0 0-10,91-11-11,-91 11-23,132-30-56,-132 30-52,126-60-5,-126 60-6,107-85-3</inkml:trace>
  <inkml:trace contextRef="#ctx0" brushRef="#br0" timeOffset="26391.9335">2152 6753 199,'0'0'133,"0"0"1,0 0-12,0 0-71,0 0-18,63 133-11,-63-133-8,98 140-6,-98-140-5,80 164 0,-62-72-1,-18 0-1,-21-5 1,-15-1-1,36-86-3,-110 153-14,45-77-40,65-76-77,-137 96-4,67-67 1,70-29-5</inkml:trace>
  <inkml:trace contextRef="#ctx0" brushRef="#br0" timeOffset="27610.7294">-51 8614 156,'-6'-29'118,"6"29"-4,9-19 3,-9 19-80,26-20-3,-10 7-21,8-2-11,8 6-16,-6-9-26,17 12-69,-9 4-9,-1 8 1,-5 10-4</inkml:trace>
  <inkml:trace contextRef="#ctx0" brushRef="#br0" timeOffset="27407.5964">39 8395 68,'0'0'108,"0"0"1,0 0 6,6 26-59,0 16-4,-9 0-14,8 28-12,-7 10-8,4 17-11,-4 12-8,1 3-11,2 6-12,-7-24-15,11 0-28,-8-33-47,3-26-2,0-35 3,0 0 3</inkml:trace>
  <inkml:trace contextRef="#ctx0" brushRef="#br0" timeOffset="28063.8789">243 9108 158,'10'-22'105,"-5"-13"-3,5-6-29,0 1-51,-9 1-9,6 0-14,-5 8-1,-5 3-2,3 28 1,-18-24 0,3 32 2,-3 21 1,-2 6 0,0 15 1,0 3 1,5 8 2,3-7 2,6 1 3,3-16 2,9-10 1,-6-29 2,19 13 0,-19-13 0,29-35-3,-14 4-1,3 1-4,-3-5-1,0 4-3,-2 7-1,-13 24 0,20-20 1,-20 20 1,11 29 0,-6 1 0,-2 10-2,4 1-3,3 5-10,-2-13-17,15 4-29,-6-21-57,4-16-4,5-11 0,0-18-2</inkml:trace>
  <inkml:trace contextRef="#ctx0" brushRef="#br0" timeOffset="28423.275">666 8879 94,'7'-22'113,"-6"-16"-4,5 6 0,-2-3-73,-7-5-12,3 10-9,-5-3-11,-3 4 0,-5 8-4,-5 5 2,-10 3 3,-3 11 2,-8 6 3,-2 14 0,-5 15 5,5 15 0,2 4 5,10 16-2,8 0 1,14 8-3,13-6-1,16 0-3,11-17-4,10-14-3,6-8-9,0-20-10,4-5-18,-12-25-36,2-3-63,-16-7 0,-7-3-3,-12-1 3</inkml:trace>
  <inkml:trace contextRef="#ctx0" brushRef="#br0" timeOffset="28626.4116">535 8957 161,'-8'20'126,"8"-20"3,13 31-2,-13-31-81,30 52-9,-14-15-18,9 9-11,0 7-17,-4-7-22,10 13-34,-12-18-63,-4-6-1,-6-13-3,-9-22 0</inkml:trace>
  <inkml:trace contextRef="#ctx0" brushRef="#br0" timeOffset="28938.9204">854 8419 167,'0'-19'120,"0"19"4,0 0-3,0 0-72,-24 45-16,9 23-15,-4 7-2,2 25-6,-2 10-4,4 12-3,5 3-1,9-3 1,9-4-1,7-19-7,7-7-30,3-36-67,6-18-25,-1-27-1,-2-25-2</inkml:trace>
  <inkml:trace contextRef="#ctx0" brushRef="#br0" timeOffset="29595.2084">1067 8951 76,'1'-53'100,"2"20"4,-4-15 1,-8 0-63,6 4-8,-5-4-11,0 11-1,-2-4-2,2 17 2,-9 8-3,17 16-1,-33 29 0,15 14-5,-1 12-1,1 13-5,3 4-1,2 5-2,3-7 0,7-9-2,5-20-1,4-14 3,-6-27-3,22 6 1,-22-6-2,26-39 1,-13 8-1,0 1 0,-2 1 0,-2 3-2,-9 26 1,15-29-1,-15 29 2,0 0 0,0 0 0,14 38-1,-9-10 1,2 7 1,1 7-2,3-1 2,2 5-2,2 2 1,2 3-1,-1 1 3,-3 5-1,-5 0 2,-3 2 0,-6 0 1,-7-4 0,-2-3 2,-9-10 0,0-10-1,-2-16-1,1-14-1,2-13-4,2-15-2,4-7-6,2-11-8,7 7-14,-4-13-29,12 10-67,-5 5-2,2 7 2,-1 8 0</inkml:trace>
  <inkml:trace contextRef="#ctx0" brushRef="#br0" timeOffset="30360.871">1037 8452 189,'0'0'132,"8"-26"-2,-8 26 1,15-20-83,0 20-14,-15 0-18,31-2-6,-13 4-7,3 3-1,-3-1-1,-3 5 0,-15-9 0,23 19 1,-23-19 0,1 37 0,-7-10 2,-3 3 1,-5 5 2,3 3-3,-1 5 3,2 3-3,7-4 2,5-1-2,3-6 0,5-4-5,2-7-4,5-11-6,5-4-19,-4-24-39,3 6-71,-6-11 1,-4-4-5,-1 0 3</inkml:trace>
  <inkml:trace contextRef="#ctx0" brushRef="#br0" timeOffset="29892.1068">1158 9382 147,'4'19'134,"-4"-19"2,0 44 2,-5-22-50,5 22-50,-9-7-15,9 9-10,0-3-11,2-5-9,5-3-19,-7-35-34,0 0-73,0 0-3,0 0 0,9-51-2</inkml:trace>
  <inkml:trace contextRef="#ctx0" brushRef="#br0" timeOffset="31626.5541">1273 9388 17,'0'0'107,"15"0"2,-10 20-2,-3 10-47,-6-1-17,8 17-11,-6-2-15,2 6-13,0 5-20,-2-10-24,0-7-64,-2 1-6,4-39 2,-12 22-5</inkml:trace>
  <inkml:trace contextRef="#ctx0" brushRef="#br0" timeOffset="32360.9669">1493 8981 66,'3'-28'97,"-3"28"1,15-37-26,-15 13-48,3 0-8,-3 24-8,-1-40-4,1 40 2,0 0 0,-15-11 3,15 11 1,-26 37 2,11-2 0,0 0-1,0 14 2,4-8-4,1 3 0,5-11-3,4-9 0,1-24-2,0 0-2,21 0 0,-8-22-1,0-7-1,0-3-2,2-1 0,-3-4-2,-6 8 1,2 3 0,-8 26 1,4-22 0,-4 22 2,0 0 3,-4 20 3,2 6 2,1-4 1,1 15 0,3 0 0,4 9 1,5 7-4,0 4 0,5 8-4,-2 5 1,-4 4-2,-1-1 2,-2-3 1,-6-5 4,-9-8-1,-3-7 3,-4-17-2,-3-9 2,1-19-2,-1-10 0,1-14-4,5-14-6,-1-7-3,4-8-7,4 7-9,4-14-21,6 18-38,-2-2-47,-2-1 1,4 12 0</inkml:trace>
  <inkml:trace contextRef="#ctx0" brushRef="#br0" timeOffset="32720.3631">1577 9423 62,'0'0'118,"0"0"1,0 0-2,24-17-61,-24 17-26,0 0 1,0 0-11,0 0-5,79-53-3,-79 53-1,0 0-1,0 0 0,0 0 0,37 31-18,-45-3 4,-3 5 2,-11 6 4,4 1 1,0 3 1,9-3 1,-1-1-1,7-10 9,3-3-4,0-26-4,0 0 4,0 0-11,0 0-18,96-11-44,-96 11-62,0 0 0,85-96-2,-85 96 2</inkml:trace>
  <inkml:trace contextRef="#ctx0" brushRef="#br0" timeOffset="32971.3693">1954 9366 169,'0'0'132,"0"0"-2,0 0 1,45 92-62,-45-92-38,-36 125-20,36-125-13,-42 140-21,42-140-34,-27 103-67,27-103-6,0 0 1,0 0-4</inkml:trace>
  <inkml:trace contextRef="#ctx0" brushRef="#br0" timeOffset="33564.15">2185 9198 81,'0'0'104,"0"0"-1,28-96-2,-28 96-74,0 0-11,56-123-12,-56 123-2,31-109 0,-31 109 2,16-110 7,-16 110 4,2-100 6,-2 100 4,0 0 4,-30-99-1,30 99 0,0 0-1,0 0-6,-79 68-1,79-68-5,-39 147-3,24-47-2,4 12-3,-2 10-2,4 3-5,3 0 1,1-12-6,0-12 2,5-101-5,-11 144-2,11-144-2,0 0-5,0 0-7,0 0-3,0 0 3,0 0 0,-2-126 5,2 126 3,0-112 8,0 112 11,-13-90 14,13 90 7,0 0 3,0 0 3,0 0 2,0 0-2,0 0-5,0 0-6,0 0-7,0 0-5,85-48-9,-85 48-15,90-17-35,-90 17-74,84-53-16,-84 53-1,0 0-1</inkml:trace>
  <inkml:trace contextRef="#ctx0" brushRef="#br0" timeOffset="33876.6648">2262 8432 147,'0'0'128,"0"0"3,0 0-1,0 0-76,70 9-17,-70-9-13,91 120-6,-38-32-5,1 8-4,-9 20-3,-13 9 7,-19 6-3,-19 0 0,-18-2-8,-15-11-9,-15-15-13,-7-2-42,61-101-74,-133 140-5,63-94-3,1-22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19.62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-116 11491 117,'0'0'110,"-12"-24"7,12 24-1,0 0-65,0 22-4,-3 2-14,9 24-8,-4 9-9,3 17-8,1 7-13,1 0-9,6 6-12,-8-23-20,11-3-22,-9-26-51,-7-35 3,0 0-4,18-17 10</inkml:trace>
  <inkml:trace contextRef="#ctx0" brushRef="#br0" timeOffset="187.5044">-136 11596 163,'-8'-33'119,"8"33"0,8-33-3,-3 9-70,16 11-10,0-7-15,10 7-11,6 0-15,-1 0-22,13 17-50,-8 1-39,0 12-6,-6 5 0,-1 11-2</inkml:trace>
  <inkml:trace contextRef="#ctx0" brushRef="#br0" timeOffset="626.0267">245 11909 150,'0'0'113,"-9"-20"-1,9-2 0,7-4-81,-8-14-4,5 1-13,-4-2-7,2 3-4,-5 6-2,-3 5-2,6 27 1,-19-13 0,2 28-1,1 14 2,-2 12-1,0 10 1,3 6 1,2 0 1,3-7 1,7-4 3,3-16-1,6-10 2,-6-20 1,22-7 1,-9-14-1,2-6-2,0-8 0,-1 3-3,0-1-1,-5 9-1,-9 24-1,18-20 0,-18 20 1,15 28 0,-6 3-1,2 8 1,2 10-6,0-8-11,10 7-28,-10-15-77,10-9-3,-2-20-4,0-12 1</inkml:trace>
  <inkml:trace contextRef="#ctx0" brushRef="#br0" timeOffset="1000.0524">593 11793 180,'4'-20'125,"0"-13"-1,2-4-2,-4-15-84,8 8-10,-8-9-13,1 3-8,-2 2-3,-2 6-3,-8 5 0,-5 9-1,-6 10 1,-8 9 1,-3 12-1,-6 14 2,-2 12 1,2 19 2,1 9 1,10 13 2,5 6-2,17 3 2,8-5-2,18-4 1,7-13-4,11-15-2,4-16-5,1-15-6,2-7-23,-14-30-54,2 2-46,-16-9-1,-6 0-1,-11-6 1</inkml:trace>
  <inkml:trace contextRef="#ctx0" brushRef="#br0" timeOffset="1265.6817">527 11690 227,'-11'28'132,"11"-28"1,9 44-2,-2-22-89,19 17-12,-5-1-20,7 3-12,4 7-24,-10-17-38,7 8-68,-10-15-4,-2-4 1,-17-20-4</inkml:trace>
  <inkml:trace contextRef="#ctx0" brushRef="#br0" timeOffset="1484.4451">921 11222 158,'0'0'128,"-14"-24"-4,14 24 6,-26 20-46,5 4-46,6 30-13,-6 16-7,7 29-9,0 14-3,9 12 1,5 2-7,10-7 7,8-6-10,5-24-8,13-16-29,-3-37-91,8-19-3,-3-29-2,-2-18 1</inkml:trace>
  <inkml:trace contextRef="#ctx0" brushRef="#br0" timeOffset="2343.8636">1246 11780 118,'0'-27'114,"3"1"0,-3-9-1,0-6-74,-3 8-10,-4-2-10,1 6-9,-1 3-1,7 26-5,-19-17 2,2 25 0,-1 14-1,-5 11 1,0 6-2,-1 7 2,0 5-1,5-1 1,2-9-2,9-3 0,7-16 0,1-22 0,16 8 0,2-19 0,2-13-1,1-4-1,0-5 1,1 0-3,-6 0 1,-1 7-2,-5 6 0,-10 20 0,7-26 0,-7 26 0,0 0 1,-7 22 2,5 0 1,4 9 2,2 6-2,8 13 1,0 3-1,6 8 1,-2 7-3,2-1 1,-4 6 4,-3 3-4,-5-8 5,-3-2-4,-5-12 6,-5-6-5,-4-17 6,-4-11-5,-2-20-8,-1-20 4,2-15-5,1-11 3,0-6-8,9-10 0,4 8-15,4-10-13,14 29-32,-6-4-60,0 13 1,-1 4-2,6 6 1</inkml:trace>
  <inkml:trace contextRef="#ctx0" brushRef="#br0" timeOffset="2687.633">1311 12158 169,'0'0'127,"0"0"2,10-31-4,-10 31-83,15-30-8,-15 30-15,32-27-9,-13 19-7,-1 1-3,-1 5 0,-17 2 0,16 13 1,-16-13-1,-3 37 3,-6-10 1,-3 5 2,-1 3 0,1 0 2,2-2 5,2 4-5,3-6 5,7-3-8,5-6 3,-7-22-7,27 16-6,-7-23-9,6 0-22,-2-23-37,-2-3-67,-2-6 1,0-7-4,-9 6 2</inkml:trace>
  <inkml:trace contextRef="#ctx0" brushRef="#br0" timeOffset="4218.954">1290 11202 188,'0'0'115,"0"0"3,5-33-34,-5 33-60,0 0-11,23-21-5,-6 16-4,-17 5-2,26 2-3,-11 5-1,-15-7 3,13 31-5,-16-7 5,-4 4-2,-6 7 6,2 2-1,-4 0 7,0 3-1,4-10 4,4 3 1,0-11 0,7 2-1,0-24-4,21 26-4,-6-15-10,7-11-14,6 9-37,-3-11-72,-1-5-5,-4-1 2,-3-6-4</inkml:trace>
  <inkml:trace contextRef="#ctx0" brushRef="#br0" timeOffset="3187.6897">1607 12180 252,'18'30'138,"-7"8"5,-5 14-5,-5 14-122,-1 12-21,3-5-49,-3 8-75,-9-11-7,0-14 2,-5-25-6</inkml:trace>
  <inkml:trace contextRef="#ctx0" brushRef="#br0" timeOffset="5109.6246">1741 12199 164,'0'0'120,"93"-65"3,-93 65-1,69-144-81,-36 43-3,-2 3-17,10-5-5,-5 6-7,0 10-3,-36 87-4,57-131-2,-57 131-2,0 0 1,0 0 0,9-88 2,-9 88 1,0 0 3,0 0 2,-84 138 1,84-138 2,-54 182-2,35-64 3,9 6 0,5 10-1,6-5-3,6-7-4,8-17 0,-15-105-5,50 138 0,-50-138-7,0 0-10,0 0-13,0 0-11,69-46 1,-69 46-1,-24-96 8,24 96 2,-64-96 12,64 96 17,-89-75 25,42 43 6,47 32 15,-84-42 4,84 42-1,0 0-3,0 0-5,0 0-12,0 0-10,105-57 4,-31 40-19,11 1-12,-1-14-26,-1 10-56,-15-13-51,-68 33 1,84-79-2,-84 79 2</inkml:trace>
  <inkml:trace contextRef="#ctx0" brushRef="#br0" timeOffset="3531.435">1964 12011 1,'0'0'4,"0"0"31,0 0-34,0 0-41,0 0 40</inkml:trace>
  <inkml:trace contextRef="#ctx0" brushRef="#br0" timeOffset="5390.8885">2134 11233 237,'0'0'137,"0"0"1,0 0 0,0 0-100,101 6-12,-101-6-9,124 121-10,-124-121 0,117 188-5,-79-72-5,-17 13 1,-21 8 4,-16 1-3,-17 4-5,-9-13-20,-10 3-59,-10-25-48,-7-20 1,-3-14-4,-2-30-5</inkml:trace>
  <inkml:trace contextRef="#ctx0" brushRef="#br0" timeOffset="6328.4452">-107 13621 207,'3'-20'122,"6"-8"5,6 10-2,0-10-88,12 11-6,1-5-13,8 4-17,7 9-18,-7-4-36,11 18-66,-7 3-7,3 12 3,-10 4-4</inkml:trace>
  <inkml:trace contextRef="#ctx0" brushRef="#br0" timeOffset="6126.2995">46 13420 136,'0'0'109,"-20"-22"6,20 22-1,-11 22-60,4 0-5,15 32-14,-5 10-9,11 21-8,-1 11-9,5 5-13,5 11-17,-8-23-26,9-1-71,-11-27 0,-4-17-4,-9-44-1</inkml:trace>
  <inkml:trace contextRef="#ctx0" brushRef="#br0" timeOffset="6750.3287">386 14085 137,'0'0'119,"-3"-22"3,4-9-3,-1-17-44,8 4-40,-13-12-10,10 1-11,-8 0-10,0 7-4,-6 13-4,-6 9 2,-3 19 0,-4 14 2,-3 10-1,0 18 1,2 9 4,2 6 0,5 3 4,4-1-1,7-8 1,10-9 1,4-13-1,9-9 1,1-15-1,6-9 0,0-11-4,2-6-1,1-5-1,-3 0-1,-3 5-1,-1 1 0,-5 12-1,-2 8 1,-14 7 0,27 25-1,-12 3 0,0 7-1,3 9-7,-2-9-11,8 8-23,-24-43-39,35 31-46,-20-35 1,1-12-4,-4-14 4</inkml:trace>
  <inkml:trace contextRef="#ctx0" brushRef="#br0" timeOffset="7094.0969">771 13763 198,'0'0'128,"13"-30"-1,-11-1-2,7 3-79,-16-21-19,8 8-8,-2-5-8,-1 4-5,-4 5-4,-3 13-2,-6 5 1,-3 12 1,-6 11-1,-6 14 1,-3 17 1,1 13 0,-1 11 1,3 11 1,8 7 2,8 3 0,11-3 1,14 0-1,10-14-3,11-8 1,6-14-3,4-15-4,6-6-5,-4-26-27,4-3-91,-15-13-3,-7-7-3,-11-8 0</inkml:trace>
  <inkml:trace contextRef="#ctx0" brushRef="#br0" timeOffset="7297.2311">709 13840 211,'-8'19'134,"8"-19"0,11 42-3,-1-16-64,10 20-36,0-6-10,7 5-12,1 8-16,0-18-28,8 13-89,-13-15-5,1-9-1,-8-13-2</inkml:trace>
  <inkml:trace contextRef="#ctx0" brushRef="#br0" timeOffset="7594.1211">1081 13203 235,'0'0'128,"-22"-13"-1,10 44-27,-11-3-51,11 38-8,-6 8-12,12 31-7,-2 9-7,10 13-7,7 2-9,8-9-13,11 3-38,1-29-81,2-24-4,1-29-1,0-28-2</inkml:trace>
  <inkml:trace contextRef="#ctx0" brushRef="#br0" timeOffset="8437.917">1264 13577 139,'-2'-28'109,"2"28"4,-3-39 2,-3 17-76,6 22-2,-20-13-11,20 13-7,-28 26-1,10 9-7,-5 6 1,3 16-3,0 7-2,1 1-2,4 1 0,5-7 0,10-13-4,7-13 3,-7-33-4,27 17 1,-9-30-1,4-11-1,-1-9 1,-3-4-2,-1 0 1,-6 4-2,-1 2 1,-5 7 0,-5 24 0,7-24 0,-7 24 2,0 0 1,0 0 2,-2 26 2,4-6 0,4 11 2,-1 4-1,5 13 1,0 4-1,2 7 0,-5 9-3,0 2 1,-1 5-3,-6-1 2,1-4-3,-5-4 3,-4-16-1,-5-4 2,-2-16-1,1-12 2,-4-18-1,1-11-1,2-13 1,0-9-2,5-8-1,4-10-4,6 3-5,0-7-15,12 16-27,-4-13-79,2 8-2,-2 0-2,2 3-1</inkml:trace>
  <inkml:trace contextRef="#ctx0" brushRef="#br0" timeOffset="8797.3185">1378 14321 238,'0'0'138,"0"0"0,18 37-1,-18-37-87,-2 64-13,1-27-17,4 11-10,0 0-10,0-6-7,3 6-21,-5-26-61,2-1-48,-3-21-4,0 0 0,-1-21-3</inkml:trace>
  <inkml:trace contextRef="#ctx0" brushRef="#br0" timeOffset="9641.0988">1621 13894 93,'18'-28'110,"-15"4"-3,1 2 3,-8 0-76,-6-11-2,3 7-9,-4-4-7,0 3-4,-3 3-3,14 24 1,-27-17 2,7 28-2,-2 6 1,1 18-1,-2 7 1,2 12 1,4 1-1,2 4 0,7-11-3,10-8-1,3-14-2,-5-26 0,28 6-1,-10-21-2,5-13-1,-1-7-2,-3-5 0,-4 1-2,0 0 0,-4 6-1,-1 9 0,-7 4 0,-3 20 1,0 0 0,0 0 3,0 0 1,-1 42 4,-1-5 2,0 7 0,7 10 3,2 3-2,4 9 2,1 1-5,3 6 2,-3-1-4,3 0-1,-6-4-2,-3-3 0,-4-1 0,-9-9 0,-4-5 1,-7-13 0,0-11 0,-2-13 1,2-17 0,-3-14 0,4-19 0,4-11-1,4-11 0,9-2-4,0 2-3,1-2-13,7 17-24,1-6-59,-1 17-31,0 4-3,2 5 0</inkml:trace>
  <inkml:trace contextRef="#ctx0" brushRef="#br0" timeOffset="10484.8887">1601 13376 112,'-3'-20'123,"3"20"6,0 0-2,0 0-60,0 0-18,0 0-16,0 0-12,0 0-7,23-4-7,-8 11-4,3-3-2,-4 7-2,1-2 0,-15-9 1,18 28 0,-18-28 0,3 37 1,-6-13 1,-5 3 1,0 1 0,-1-2 3,1 3-3,4-1 3,4-2-2,3-2 1,-3-24 6,0 0-4,0 0-8,85 62-18,-85-62-35,86-24-77,-86 24 1,72-44-1,-72 44-11</inkml:trace>
  <inkml:trace contextRef="#ctx0" brushRef="#br0" timeOffset="10062.9962">1685 14303 238,'21'11'130,"-21"-11"7,0 0-38,0 0-53,0 0-14,0 0-7,0 0-8,66-87-5,-66 87-2,0 0-10,0 0-1,0 0-1,0 0 1,0 0 1,16 116 2,-31-75-6,-3 3 2,2-2 2,3-5 1,5-7-1,1-1 2,7-29 6,0 0 0,0 0 4,0 0-5,0 0-6,68 20-9,-68-20-22,65-64-59,-65 64-50,46-96-3,-46 96 0,16-127 2</inkml:trace>
  <inkml:trace contextRef="#ctx0" brushRef="#br0" timeOffset="10969.2893">2052 14321 270,'0'0'141,"0"0"0,0 0-3,12 136-104,-12-136-9,-24 105-15,24-105-20,-7 109-24,7-109-45,0 0-59,0 0 2,0 0-4,0 0 4</inkml:trace>
  <inkml:trace contextRef="#ctx0" brushRef="#br0" timeOffset="11484.9432">2307 14048 197,'0'0'126,"69"-55"0,-69 55-3,25-92-83,-25 92-12,16-125-17,-16 125-7,16-137-5,-16 137-2,2-121-1,-2 121 2,0 0-2,-41-96 2,41 96 4,0 0 1,-84 20 4,84-20 0,0 0 7,-83 155 0,83-155 2,-42 197 0,34-77-2,4 18-1,7 0-4,6 2 1,6-18-8,3-15 1,-18-107-5,43 145 0,-43-145-1,0 0-5,0 0-8,0 0-7,0 0 0,5-110-3,-5 110 5,-36-116 1,36 116 8,-38-107 9,38 107 14,0 0 9,-44-113 5,44 113 0,0 0 1,0 0-4,0 0-5,0 0-6,83-27-9,-83 27-10,97-28-21,-97 28-40,110-81-70,-110 81-1,81-105-3,-81 105 2</inkml:trace>
  <inkml:trace contextRef="#ctx0" brushRef="#br0" timeOffset="11766.2077">2286 13157 190,'0'0'127,"72"31"0,-72-31 2,71 72-83,-71-72-7,93 129-15,-40-39-7,-3 4-6,-6 13 2,-7 9-6,-16 7-4,-16 6-7,-17-7-14,-12 3-29,-14-23-46,-21-5-37,-6-10-9,-10-23 4</inkml:trace>
  <inkml:trace contextRef="#ctx0" brushRef="#br0" timeOffset="12860.0075">133 15810 230,'-10'-24'128,"10"24"3,5-43-4,9 32-80,1-16-11,20 10-16,3-1-14,4 5-14,11 13-29,-12-4-82,12 15-11,-11 2-4,-2 13 0</inkml:trace>
  <inkml:trace contextRef="#ctx0" brushRef="#br0" timeOffset="12719.3742">236 15747 115,'12'-24'111,"-12"24"7,0 0 0,0 0-52,0 0-13,3 44-11,-5-9-14,13 26-8,-7 11-7,4 9-11,4 6-8,-4-10-16,8 4-22,-14-26-60,8-14-19,-10-41-1,0 0-4</inkml:trace>
  <inkml:trace contextRef="#ctx0" brushRef="#br0" timeOffset="13281.9049">581 16162 198,'4'-26'124,"-1"-9"-3,0-6-1,5 3-84,-10-10-11,6 9-11,-8 2-8,1 11-4,3 26-3,-26-27-1,7 34 0,-5 13 2,-2 10-1,1 12 3,-1 6 3,3 7-2,7-3 5,5 1-2,7-14 4,11-4-4,-7-35 3,26 24-5,-7-33 1,8-6-2,-6-11-3,4-3 2,-6-1-5,1 1 4,-2 5-4,-5 4 3,-13 20-5,23 3 3,-23-3 3,13 43-4,-6-3 2,-2 1-10,5 14-13,-7-20-37,10 6-63,-1-14-4,3-8-3,-15-19 1</inkml:trace>
  <inkml:trace contextRef="#ctx0" brushRef="#br0" timeOffset="13688.1745">906 16206 262,'7'-30'130,"-1"-8"-3,-1-8-2,2 3-90,-4-14-13,2 2-10,-5-2-10,1 7 0,-7 2-1,-7 0-8,-4 4 2,-6 5-1,-8 8 1,-2 14 0,-3 12 2,-1 16 1,1 20 0,6 17 10,3 17-2,13 19 3,6 3 1,11 5-2,8-5 0,11-3-3,6-17 1,8-10 2,3-17 0,0-19-7,1-12-10,-7-22-21,6 0-59,-18-20-42,-1-4 1,-13-13-10,-4 4 4</inkml:trace>
  <inkml:trace contextRef="#ctx0" brushRef="#br0" timeOffset="13875.682">791 15981 231,'0'0'126,"-14"33"12,14-11-3,14 15-84,-2-7-8,14 12-19,1-3-8,3 1-15,5 6-17,-7-22-42,5 4-73,-10-10-7,-5-7-4,-18-11 2</inkml:trace>
  <inkml:trace contextRef="#ctx0" brushRef="#br0" timeOffset="14188.1981">1164 15474 228,'-29'-22'134,"15"28"0,-1 23 1,-6 3-82,6 38-11,-1 16-16,4 23-11,6 14-6,7 12-4,6 1-6,6-12-9,8-3-21,4-38-63,4-18-48,5-32 2,-1-22-5,-3-28 1</inkml:trace>
  <inkml:trace contextRef="#ctx0" brushRef="#br0" timeOffset="15016.368">1351 15963 168,'-3'-24'112,"-2"-11"2,-2-6-38,1 10-34,-7-8-8,7 10-13,-5-3-4,1 8-4,-5 4-2,15 20 0,-31-7-2,12 25 0,-4 8 0,-2 18 1,4 8-2,3 12 0,4-1 0,7 1-2,10-12 1,8-10-5,7-18 0,5-18-3,0-19 1,2-11-1,-2-9-3,-2-4 2,-5 0-5,-6-3 3,-1 10 0,-5 6 0,-4 24-1,3-22 2,-3 22-1,0 0 3,0 28 0,1-4 3,3 9 3,2 9-2,4 2 6,2 10-3,0 3 4,3 7-4,-3 1 3,-1 5-4,-4-2-1,-4 0 1,-6-3-3,-6-3 0,-3-8 0,-5-8-1,2-17 0,-1-12 1,-2-19 0,2-16-2,2-23 1,0-16-3,8-6-2,1-12-7,5 7-12,3-8-34,7 17-74,-3 8-1,2 14-3,3 13 2</inkml:trace>
  <inkml:trace contextRef="#ctx0" brushRef="#br0" timeOffset="15688.2886">1427 15495 246,'0'0'135,"3"-35"-3,-1 16-1,-2 19-96,9-31-11,6 20-12,-15 11-5,32-11-4,-14 13-3,-1 7-1,-17-9-3,21 42 1,-15-7-1,-9 4 1,-3 5 1,-6 6 2,-4 5 0,2-3 3,2-4 0,-2-4 2,6-7-1,6-6 1,5-9-2,-3-22-3,27 28-6,-12-26-8,11 7-22,-1-20-47,-4 7-52,-2-3-5,-1 3 3,-3 0-3</inkml:trace>
  <inkml:trace contextRef="#ctx0" brushRef="#br0" timeOffset="15266.3804">1423 16445 253,'3'19'138,"-3"5"2,0 11-3,-9 2-97,7 23-12,1-4-18,2 1-8,1-2-14,0-22-16,11 2-42,-13-35-68,15-16-1,-9-23-1,-1-22-1</inkml:trace>
  <inkml:trace contextRef="#ctx0" brushRef="#br0" timeOffset="16407.0947">1760 16187 138,'52'-130'100,"-52"130"0,0 0-1,14-131-76,-14 131-6,0 0-9,-35-113-1,23 84-7,-8 9 3,3 12 2,-7 14 2,7 7 0,-8 20 5,7 7 0,-3 16 1,5-3 10,2 10-4,3-8 1,6 0-4,5-16 1,4-6-6,-4-33 0,19 22-7,-4-29-2,2-6-1,-1-7-6,-3-4 3,-13 24 2,0 0 3,29-61-13,-29 61 3,0 0 8,0 0 2,0 0 4,0 0-3,0 0 1,0 0-3,38 94 13,-38-94-3,13 112-9,-13-112-1,22 144 0,-22-144 0,23 160-3,-23-160 2,6 164-1,-6-164 3,-9 144-2,-3-81-4,-1-10 0,-8-7 3,3-20-1,-4-6 1,5-22 0,1-12-1,6-18 1,2-10 6,3-13 1,10-6-4,-5 61 9,20-133-7,-20 133-2,41-131-13,-41 131-20,66-110-32,-66 110-68,0 0-1,73-116-11,-73 116 5</inkml:trace>
  <inkml:trace contextRef="#ctx0" brushRef="#br0" timeOffset="17344.6067">1860 15552 279,'-11'-92'140,"11"92"-2,0 0-1,0 0-103,0 0-8,33-98-14,-33 98-6,0 0-5,72-15-2,-72 15-1,0 0 0,0 0 0,43 105 0,-43-105 1,-22 92 3,22-92 1,-37 96 3,37-96 1,-25 89 0,25-89 0,0 0 0,13 97-2,-13-97-4,0 0-7,89 32-7,-89-32-22,79-10-43,-79 10-64,65-18-4,-65 18 3,0 0-2</inkml:trace>
  <inkml:trace contextRef="#ctx0" brushRef="#br0" timeOffset="16782.0759">1848 16624 276,'0'0'141,"0"0"0,0 0-2,0 0-97,0 0-12,0 0-17,78 13-8,-78-13-4,0 0-3,0 0-1,72-31 1,-72 31 0,0 0-1,0 0 1,0 0 2,-29 99 1,29-99 3,0 0 0,-56 116 2,56-116-2,0 0 3,-38 109-2,38-109 1,0 0-3,0 0-1,0 0-2,0 0-5,66 55-3,-66-55-11,0 0-21,88-83-43,-88 83-61,0 0-1,61-103 0,-61 103 2</inkml:trace>
  <inkml:trace contextRef="#ctx0" brushRef="#br0" timeOffset="17610.2422">2274 16335 220,'0'0'134,"-18"123"4,18-123-4,-35 133-92,35-133-6,-54 144-18,54-144-9,-41 108-10,41-108-5,0 0-10,0 0-12,0 0-19,0 0-19,0 0-37,77-88-31,-77 88 3,65-144 2</inkml:trace>
  <inkml:trace contextRef="#ctx0" brushRef="#br0" timeOffset="18094.6427">2471 16202 113,'0'0'121,"56"-120"2,-56 120-16,11-95-34,-11 95-20,-4-111-20,4 111-13,-9-131-5,9 131-6,-11-134 0,11 134-4,-20-105 3,20 105-1,0 0 0,0 0 1,-67-48 1,67 48 1,-41 88 0,41-88 2,-33 162 0,24-57-3,6 10 0,3 8-3,3-3 0,6-6-5,0-16 2,-9-98-4,15 149-2,-15-149 1,0 0-1,0 0-5,0 0-4,0 0-6,0 0-4,-57-87-7,57 87 3,-38-114 1,38 114 6,-36-101 10,36 101 7,0 0 14,-44-105 10,44 105 7,0 0 1,0 0-2,0 0-2,0 0-6,0 0-2,72 20-11,-72-20-6,85-7-7,-85 7-16,89-30-26,-89 30-71,68-42-28,-68 42 0,0 0-1</inkml:trace>
  <inkml:trace contextRef="#ctx0" brushRef="#br0" timeOffset="18454.0346">2427 15270 204,'0'0'135,"0"0"1,0 0-2,0 0-87,65-6-11,-65 6-17,0 0-8,102 150-6,-102-150-2,74 178 2,-41-69 4,-14 9 3,-12 7-3,-15 10 3,-13 3-2,-20 2-2,-10-6-11,-12-1-15,-4-24-25,-2 1-58,-5-25-44,1-30-1,73-55-1,-117 48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3.04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1349 326 35,'11'-23'82,"-10"2"1,-1 21-2,14-41-59,-10 8-2,2 1-11,-2-7 3,1-1-1,-5 3 3,4 5 2,-6-3 3,6 12-1,-8-2 0,4 25 0,-2-21 0,2 21-1,0 0-1,0 0-1,-3 42-1,3-12 1,-3 9-1,4 5-3,-1 7-2,5 4-2,1 1-4,4-3 0,2-3-3,4-3-1,3-6-2,-2-9 3,0-4-1,-1-7 2,-16-21-1,19 21-1,-19-21 1,0 0 1,0 0-2,0 0 2,-26 18-2,9-13 1,-3 6 3,0-1 1,-1 1-3,2-2 5,1-2-2,18-7 1,-25 7 2,25-7-1,0 0-3,0 0 0,0 0 3,0 0-6,29-16 2,-10 16-1,3 7 0,5-7-6,-1 12-11,-6-12-31,5 11-76,-6-4 2,-4 2-5,-15-9-3</inkml:trace>
  <inkml:trace contextRef="#ctx0" brushRef="#br0" timeOffset="1031.3028">2675 268 13,'16'-23'85,"-11"-5"3,9 1-5,-4-8-53,1-9-7,3 3-5,-2-10 1,1 9-1,-6 1 2,7 8-1,-10 1 4,-4 32-1,12-39 2,-12 39-3,0 0-1,0 0-2,0 0-3,11 23-1,-14-2-1,7 11-1,-4 10-4,7 6-1,-2 8-4,2 1 1,3 10-5,1-2 1,1-3-3,0-2 0,0-7 0,-2-7-1,2-9-1,-3-7 1,-2-4 1,-7-26 2,9 27-1,-9-27 0,0 0 2,-17 26 0,17-26 0,-30 21 1,11-14 0,-2 6-6,1 1 9,-1-2-2,4-5 5,17-7-2,-24 7 4,24-7 3,0 0-3,0 0 8,0 0-8,4-23 3,-4 23-7,28-7 4,-12 4-4,6 6-7,-1 1 6,2 1-7,-2 0 5,-1-1-7,1 3 3,-5-5-15,2 10-13,-18-12-38,16-7-65,-16 7 4,0 0-5,0 0 1</inkml:trace>
  <inkml:trace contextRef="#ctx0" brushRef="#br0" timeOffset="10578.8954">2454 1960 99,'-17'-4'122,"17"4"1,0 0 3,0 0-65,0 0-18,0 0-10,17-5-9,-17 5-7,36-4-7,-11 1-3,2 1-7,4 2-3,1-7-11,4 14-32,-10-7-81,5-2-3,-4-3-1,-2 0-2</inkml:trace>
  <inkml:trace contextRef="#ctx0" brushRef="#br0" timeOffset="11344.5554">3130 1700 1,'0'-35'63,"6"7"22,-6-16 6,2 0-53,3 8 1,-3-8-2,3 14-2,-9-3 1,4 33-2,-1-37 0,1 37-3,0 0-4,0 0-5,-6 28-7,6 0-1,-1 2-4,4 11-1,1 6-3,4 3 0,-1 6-5,2 1 3,3 3 0,-2 0-3,2-2 0,1-2-1,-3-8 2,-3-4-3,0-7 4,-2-9-4,-3-8 1,-2-20 1,-7 33 0,7-33-1,-23 23 1,8-12 0,-6 1-1,-2-1-1,-1 3 2,3-2 1,1-5 1,0 2 3,5-9 1,15 0 0,-15-5 1,15 5 3,0 0-4,8-23 0,-8 23-1,28-18-3,-9 11 1,1 2-3,7 1 2,0 1-4,-1 3 3,0-2-2,-2 2-1,-4 0-3,-2 2-3,-18-2-8,27 7-23,-27-7-60,0 0-40,0 0 2,0 0-4</inkml:trace>
  <inkml:trace contextRef="#ctx0" brushRef="#br0" timeOffset="9000.4514">426 1979 63,'18'-26'97,"-13"-1"0,2-1 0,2 0-61,-12-9-12,0 7-10,-5-2-2,-6 9-5,-6 2 1,-5 10 2,-10 6 0,-3 10 2,-8 6-3,-1 15 3,-3 8 4,8 12-3,2 8 0,11 10-4,8-2 2,18 5-4,11-7 2,16-6-5,9-13-2,11-13-2,6-19 2,4-16-2,-1-14 0,-3-18-7,-6-7-9,-11-21-24,0 2-80,-16-2-1,-7 5-2,-8 9 0</inkml:trace>
  <inkml:trace contextRef="#ctx0" brushRef="#br0" timeOffset="9984.8725">1593 1700 32,'0'0'92,"5"-51"4,1 18-9,-1-1-54,-4-8-9,3 3-8,-4 2-2,2 2-3,-5 5 0,0 7 1,3 23 5,-6-25-2,6 25 4,0 0-5,-19 30-1,15 7-1,-1 9-3,5 14-1,2 7-6,3 12 2,5-1 0,4 5-1,5-7 1,2 0-4,0-13 3,-1-5-4,0-10 5,-7-11-3,-4-5-1,-7-6-1,-2-26 1,-14 30 1,14-30 1,-33 11 0,11-13-1,1 2 3,-3-7 0,3 2 3,0-2 2,6 3 0,15 4-1,-23-12 4,23 12-2,0 0-1,0 0-2,0 0-2,31 0-1,-5 5-4,7 6-3,2-6-14,8 14-39,-5-13-68,0-1-4,-5-3-1,-2-4-3</inkml:trace>
  <inkml:trace contextRef="#ctx0" brushRef="#br0" timeOffset="20954.4161">615 3620 88,'6'-21'97,"3"1"5,-6-8-40,-3-9-19,3 7-9,-8-7-8,1 12-6,-9-1-7,-4 10-5,-11 5-5,-12 8-2,-9 13-5,-6 3 1,-2 15-1,-2 7 1,5 11 0,6 9 5,12 10 0,18 2 2,16 2 1,22-2 1,14-11 1,15-8 0,6-23-1,9-13-3,0-24 1,-2-13-6,-4-12-6,-13-16-14,-8 0-31,-12-3-54,-11-4-5,-8 14 1,-9-2 1</inkml:trace>
  <inkml:trace contextRef="#ctx0" brushRef="#br0" timeOffset="22235.7168">1655 3454 14,'0'0'87,"3"-30"1,-3 30-1,10-44-52,-7 10-15,4-6 1,-2-4-9,3 1 5,-5-4-9,2 8 2,-3 5-2,0 8-1,-2 26 5,0 0-3,0 0 3,0 0 1,-20 46 2,15 0-4,2 10-1,3 13-3,5 3 1,3 4-7,8-7 3,5-2-11,3-5 4,4-8 0,-2-8 0,0-9 2,-5-10-1,-4-6 1,-17-21 3,10 21 1,-10-21 1,-15 2 2,-3-6 1,0-1 1,-5-2 0,1 5 1,-1-3-1,4 7 1,1-2-2,18 0-1,-17 12 1,17-12-2,0 0-2,20 18 0,-2-13 1,10 0-7,5 4-13,0-11-37,7 2-67,1 2-3,3-4 0,-5-1-2</inkml:trace>
  <inkml:trace contextRef="#ctx0" brushRef="#br0" timeOffset="22970.1311">3039 3521 30,'13'-23'96,"-13"23"0,18-51 4,-8 10-69,4-6-6,-5-3-12,3-1 5,-5-2-9,1 7 3,-4 2 1,1 9-1,-8 5 4,3 30-1,-2-28 5,2 28-3,-5 21 2,3 9 2,-1 5-6,4 13-5,1 8 1,5 11-5,4 4-1,1 5-4,5-4-2,0-3-7,6-4 3,-2-12 0,0-2 1,-6-14 0,0-7 0,-15-30-1,15 32 3,-15-32 1,0 0-1,-21 25 1,2-18 0,-2-2 0,-2 2 1,-3-3 3,1 1 1,2-3 2,2-4 2,5 0 2,16 2 1,-17-7-1,17 7 1,0 0-3,0 0 1,29-7-3,-9 9-2,4 3-3,2-1-6,-2-4-18,9 17-52,-7-15-56,0 0-2,-5-2-2,-1-2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3.01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2775 5742 1,'-5'-53'55,"3"32"28,-10-7-13,-2 1-36,-2 6 1,-6-5-5,-1 13-1,-8-1-5,4 14 3,-12-3-2,7 15 1,-7 6-2,8 15-5,2 4-2,3 9-4,9 0-1,6 5-7,10-5 2,7 0-6,10-11 0,8-10 0,4-9 0,6-11-1,1-17 2,2-8-6,-3-8-10,-8-18-24,2-3-75,-9 5-2,-11-6-4,-3 10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3.5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4398 5682 29,'5'-39'93,"-1"18"1,-6-5-37,-4-11-23,6 10-2,-12-10-2,2 11 1,-14-1 0,0 15-1,-14-2-2,0 19-2,-9 2-5,6 18 0,-4 12-4,9 14-7,3 9 1,10 9-5,13 0 1,10 0-4,14-5 1,10-8-3,9-17 0,7-16-1,4-14-4,1-18-9,0-7-22,-12-23-40,-2-3-53,-7-6 1,-12-1-3,-6 3 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4.5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541 7584 64,'-2'-28'89,"2"28"1,-3-32-31,-2 4-22,2 8-7,-3-6-6,6 26-2,-23-39-3,7 27 0,-8 5 1,0 12 0,-7 4-3,3 14 1,-3 3-2,5 13-3,0 3 0,11 4-4,6 2-2,10-2-1,12-6-1,13-8 0,10-11-3,9-14 1,6-17-2,0-10 0,0-15-6,-5-9-9,-6 0-9,-18-13-23,-2 8-52,-15 5-21,-10 5 1,-7 11-1</inkml:trace>
  <inkml:trace contextRef="#ctx0" brushRef="#br0" timeOffset="671.9032">2152 7397 3,'6'-48'85,"-2"27"9,-6 0-37,-6-4-7,8 25-2,-28-30-2,12 27-6,-13 1-3,5 18-5,-11 0-5,7 21-4,-4 5-3,7 16-2,1 2-6,11 9 0,5-5-3,10 1-1,8-14-1,10-10-2,7-20 0,6-18-3,3-17-1,1-16-6,3-10-11,-10-15-25,5 2-66,-10 0-20,-7-3-2,-6 13 3</inkml:trace>
  <inkml:trace contextRef="#ctx0" brushRef="#br0" timeOffset="1343.8117">3571 7672 5,'0'0'95,"17"-53"3,-10 23 2,-1-3-52,-7-11-10,2 12-13,-7-7-4,-1 9-6,-7-2 1,0 9-2,-8-1-1,-5 11 0,-7 1 1,-2 14 0,-8 8-2,1 13-1,-4 9-1,8 14-1,2 7-3,12 10 3,9 1-5,14 3 3,11-7-2,13-11 1,11-15-2,7-18-3,7-16-4,-2-23-12,3-7-19,-10-20-29,0-8-58,-5 0-2,-9 0-1,-5 10 1</inkml:trace>
  <inkml:trace contextRef="#ctx0" brushRef="#br0" timeOffset="2218.8562">691 9395 7,'0'0'94,"0"0"7,25-14-2,-25 14-51,12-43-9,-7 17-7,-7-8-7,0-1-8,-6 0-6,-4 5-3,-8 5-2,-6 6-2,-6 12 2,-6 14 1,-7 10 2,1 13 2,-1 7 1,7 13 1,2 1-1,15 11 2,11-6-2,20-3 0,13-9-4,13-5 1,6-18-4,6-10 2,6-18-2,-3-13-3,-4-13-3,-7-15-14,-4 2-25,-16-10-83,-2-4 0,-3 7-6,-9 5 1</inkml:trace>
  <inkml:trace contextRef="#ctx0" brushRef="#br0" timeOffset="2859.5169">2335 9199 109,'0'0'104,"7"-41"-1,-4 10-37,-4 4-34,-10-10-5,8 5-8,-13-3-5,1 10-3,-13 1-2,0 11 1,-10 3-1,0 15 0,-7 4 0,2 14 0,1 7-1,6 12 0,5 6-1,12 8 1,11 1-2,14 1 0,12-5-1,12-4-1,9-12-1,6-12-2,5-16 0,-4-11-5,3-12-12,-15-20-20,5 1-36,-15-18-48,-10-4 0,-7 0-2,-6-3 16</inkml:trace>
  <inkml:trace contextRef="#ctx0" brushRef="#br0" timeOffset="3422.0417">3453 9206 128,'8'-23'114,"5"0"2,-6-5-34,-4-11-40,6 11-6,-9-11-10,0 7-4,-9-1-6,0 8-6,-9 4-1,-7 7-5,-10 10 2,-1 13-1,-9 5 0,-2 18 1,-1 10-1,5 11 3,3 4-2,12 6 3,11-6-5,15 1 2,15-9-1,12-10-1,13-14-2,7-15-1,7-15 0,2-14-5,-2-8-3,-9-15-11,-3 3-19,-19-21-35,-4 5-57,-14 6-3,-8 7-1,-9 8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48.2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29 44 101,'0'0'101,"-15"-24"0,15 24 1,0 0-68,0 0 1,5-20-6,-5 20-5,0 0-1,15 26-2,-15-26-2,0 46 0,-5-13-6,3 11-3,-5-3 5,4 10-8,0-3 6,-1 9-9,3-3 6,-1 5-7,2 0 6,0 5-4,2 8-3,-1 9 1,-1 11-2,0 6 3,0 7-4,-1 7 3,-1 2 1,1 1-1,-1-1 1,0 0-2,2-9 1,0 2-3,2 0 2,1 0-3,0 3-1,3 1 2,-2 7 2,3-2-2,0 0 2,-3-4-1,3 1 2,0-3-1,0-1 1,-3-2-2,2-2-2,-2-2 1,1 11-1,-2 0 0,3 1 1,-3 6-2,2 1 2,-2 3 0,2 2 0,-2 2 0,4-11 0,-3 0 2,2-4-4,-2-1-2,0-1 3,-1 2 1,-1 4-2,0 2 2,-1 7-1,1 0 1,-1-3-1,1-5 7,-1-10-5,3-4-5,1-7 5,-2-6-3,2 0 2,2 2-1,-2 7 0,0 6 0,0 4-1,2 1 6,-3 4-5,3-5 3,-3-1-2,3-3 0,1-4 0,-1-3 1,-1 1-1,2-1 1,-1 8-1,3 3 2,-2 3-2,0 4 3,1-2-2,-1 4-2,2-2 0,-2-4-1,2-5 0,1 1-1,3-7 2,1 2-3,-3-5 3,2-1 0,-1-3 2,-2 0 0,1 0 0,-2 0 1,-2 1-1,2-5-4,0-3 3,1-1-2,1-1 1,-2 1-2,0-1 2,0 1-1,-4-3 1,0 5 5,0 1-4,-3 4 4,2-1-5,-2-3 1,2 1-1,2-4-1,-2-5 0,1-2-1,1-2 2,1-1-1,1 1 3,-1 4-1,0-2 1,0 2 2,1 5-2,-2-1 2,0 1-2,-1-5 1,-1 4 0,2-6-3,0 0 3,1 0-3,-1 0 3,4 0-3,-1 0 3,-1 2-2,1 0 0,0 0 3,-3 2-1,-3 1 0,2-1 0,-3 2 1,0 1-1,0 4 1,3 0-1,-3 2-1,2 0 1,1 0-1,-1-5 1,0 3-2,-1-4 1,-1-1 0,-2 1-1,1 4 2,-2 4-1,0 4-1,2 5 0,-1 3-2,-1-3 3,0-1-3,0-3 2,0-5-1,-1-2 0,-3-2 2,3-2 0,-2 0 1,-1-3-2,2 1 2,1-1-3,-1 0 2,1-1 2,1-1-4,-2-2 3,0 2-2,-1 5 3,2 6-4,-3 3 5,1 4-3,1-3-1,2 1 3,2-3-3,-1-6 1,5-9-1,-5-6 1,6-7-1,-3-7-2,3-4 6,1-6-6,-1-1 4,-2-2-6,0-4 4,-1-11-11,0-8-2,-4-27-39,0 0-80,-19-38 4,5-1-19,-11-22-4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8.93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11444-117 34,'12'-30'90,"-12"30"-1,6-37 0,-3 7-54,3 4-7,-4-4-10,3 0-6,-5-4-1,5 6 0,-6 0 3,1 28 0,-5-39 3,5 39-2,0 0 3,-18-16 0,18 16 0,-14 21-4,9-1 0,2 10-4,1 7-2,7 10 0,-1 3-3,6 10-1,1 5-4,4 0 1,0-1-4,5-1 4,-4-6-4,-1-1 3,-3-10-2,-2-9 2,-2-5 0,-5-9-1,-3-23 1,-9 28-1,9-28 1,-26 9 0,9-9 1,-6 0 1,1-2 1,1 4 2,0-4 1,4 4 2,2-2 1,15 0 1,-16 5-1,16-5 0,0 0-2,17 11-1,-17-11-1,35 10-1,-13-6-2,6 3-1,1 2-5,1-4-9,2 9-20,-11-16-50,7 8-40,-9-8-6,3 0 2,-6-12-5</inkml:trace>
  <inkml:trace contextRef="#ctx0" brushRef="#br0" timeOffset="1015.678">12488-57 64,'0'0'105,"0"0"2,0 0-2,0 0-39,0 0-31,3-37-11,8 14-8,-4-10-7,3 1-5,-2-7 0,1 0-1,-2 2-1,0 0 0,0 0 0,-2 7 3,-3 2 1,1 7 0,-3 21 2,2-27 2,-2 27 1,0 0 0,0 0 2,0 0-3,-7 36 0,7-3-2,0 6-2,4 10-1,1 8-3,2 8 0,3 4-6,1 5 2,1-2-4,0-3 3,2-9-2,-4-7 1,0-9-1,-1-12 1,-4-4 0,-5-28 0,0 28 0,0-28 0,0 0 1,-27 18 0,27-18 0,-32 16 1,15-9 3,0 2 1,1-2 3,16-7 2,-23 12 2,23-12 1,0 0 2,0 0-1,0 0 0,0 0-2,21-3-3,-5 3-2,1 0-3,2 0-4,4 5-11,-6-12-21,11 14-70,-9-14-25,1 5 2,-4-7-5</inkml:trace>
  <inkml:trace contextRef="#ctx0" brushRef="#br0" timeOffset="1984.4723">13628-78 87,'0'0'104,"15"-32"1,-9 9-1,3-12-47,3 7-29,-3-13-6,5 1-9,-6 1 0,3 5-3,-8-1 2,3 9-1,-8 1 2,2 25-1,-7-32 0,7 32-1,0 0 0,-18-3-2,18 3-3,-8 33 0,4-3-2,6 14 0,2 11-2,2 12 1,3 7-4,3 7 1,4-1-2,1 1 0,2-5-3,-3-11 1,1-5-1,-1-14 0,-3-9 1,-2-9 1,-2-5-1,-9-23 2,-4 30 2,4-30 0,-24 23-1,3-11 2,-5-1-2,-2 1 2,-3-5 2,4 2 1,-1-7 3,7 1 1,1-6 1,20 3 1,-18-11 1,18 11-1,0 0-1,18-23-1,-18 23-2,34-14-4,-11 5 3,4 4-4,-1 3 0,0 2-1,-2 0 0,-1 2-2,-2 3-2,-6-3-2,-15-2-9,19-2-15,-3 8-35,-16-6-64,0 0 0,0 0-3,0-20 4</inkml:trace>
  <inkml:trace contextRef="#ctx0" brushRef="#br0" timeOffset="13422.7831">13499 1683 150,'0'0'119,"0"0"4,0 0-6,3 21-77,-3-21-11,28-2-12,-5 2-11,4-5-15,9 10-22,-4-14-53,8 4-33,-2-2-5,3 0 1</inkml:trace>
  <inkml:trace contextRef="#ctx0" brushRef="#br0" timeOffset="14032.1867">14186 1489 49,'14'-39'103,"-2"9"-2,-5-11 5,5-6-46,0 8-30,-5-16-2,4 13-4,-8-6-2,4 11-2,-8 0 2,2 12-3,-5 4-1,4 21-2,0 0-1,0 0-4,0 0-2,-17 37-2,14-3-2,1 12-1,2 5-2,2 12 0,1 1-2,4 1 1,2 0-3,1-3 1,4-4-2,2-8 1,-2-6 0,-1-7 1,-2-2-1,-1-12 6,-3-2-5,-7-21 6,-5 30-6,5-30 5,-21 20-5,6-10 6,-5-3 1,0 4-9,-1-4 10,5 2-8,1-4 11,15-5-7,-21 7 2,21-7-2,0 0-3,0 0 7,15-2-7,-15 2 7,30-5-10,-9 3 8,1 2 2,-1 0-10,0 4 2,-6-8-17,6 17-29,-21-13-85,21 3 2,-21-3-6,0 0-3</inkml:trace>
  <inkml:trace contextRef="#ctx0" brushRef="#br0" timeOffset="12000.8337">11894 1513 76,'0'0'92,"5"-49"0,-5 17-44,-2 6-20,-8-4-7,-2 5-9,-7 2 0,-2 9 0,-10 2 0,0 12 3,-7 3 1,1 15 2,-3 3 1,6 16 1,-2-2-5,9 13 0,3-2-5,12 7-1,7-2-3,8-2 0,9-12-1,9-5-2,7-9 1,6-12-1,5-11-1,-3-9-2,0-9-2,-6-10-5,-3 0-5,-9-11-13,-1 9-16,-15-14-39,-2 7-32,-4-2-3,-1 0 4</inkml:trace>
  <inkml:trace contextRef="#ctx0" brushRef="#br0" timeOffset="12875.8812">12595 1473 93,'10'-37'97,"-1"14"0,-3-7-25,0-16-43,5 7-6,-4-10-4,3 5-3,-7-2 1,2 14-1,-6-3 3,2 15 0,-1 20 0,-8-21 0,8 21-3,0 0 0,-25 32-3,22 3-1,-3 4-3,3 14-2,6 7-2,2 7-1,5 2-3,4 3 0,5-1-3,2-4-1,3-7 0,-2-6 5,-1-13 0,-5-9 1,-3-6-1,-13-26 0,12 30 1,-12-30-1,0 0 0,-29 16-4,10-11-1,-3-3-3,-3 3 5,1-1-3,0 1 6,3-3-1,4 0 5,17-2-3,-21 3 5,21-3-1,0 0 0,0 0-1,26 0-2,-5 0-2,3-3-5,0-6-8,9 14-40,-5-17-74,1 3-6,-4-5 2,-1-4-6</inkml:trace>
  <inkml:trace contextRef="#ctx0" brushRef="#br0" timeOffset="20298.119">11965 3463 117,'22'-23'111,"-13"-2"-1,0-1-1,0-6-74,-12-3-13,2 3-4,-10-5-10,-4 7-1,-9 0-2,-3 5 0,-10 2-1,-1 13 2,-11-1 3,4 11-4,-3 9 2,7 12 4,4 2-1,7 14-2,7 2 1,15 5-3,11 2 2,15 0-2,11-11 2,11-7-7,9-12 2,4-9-5,6-12-2,-5-16-11,3-2-27,-15-18-75,-3-8-8,-8-4-3,-8 2-1</inkml:trace>
  <inkml:trace contextRef="#ctx0" brushRef="#br0" timeOffset="20985.6573">12878 3209 85,'8'-41'99,"8"4"3,-4-5-4,-7-9-63,7 10-11,-8-8-1,4 13-9,-10-1 4,2 14-1,-6 2 1,6 21 1,-18-7-2,18 7-1,-19 34-2,11-1-3,0 6-4,7 9-1,1 10 0,5 5-1,5-1-1,6 0-3,4-2-2,1-9-3,2-3 1,-1-6-1,-2-12-4,-20-30 2,24 32-1,-24-32 2,0 0 3,-17 14 1,-3-11 0,-4-3 1,-4 4 2,1 3 4,-3 0 2,9 2 2,-1-2 0,22-7 3,-17 9-2,17-9 1,0 0-3,31-7-3,-7-2-7,4 0-7,8 4-25,-8-4-85,8-2-12,-3-1-1,0 1-3</inkml:trace>
  <inkml:trace contextRef="#ctx0" brushRef="#br0" timeOffset="21688.8157">13869 3258 131,'25'-28'108,"-12"-9"0,7-4 1,4-8-80,-8-11-4,8 2-12,-9-9 2,4 5-8,-5 0 3,1 6 0,-4 1 0,-1 9 0,-4 2 1,0 16-1,-3 3 1,-3 25 1,0 0 0,0 0 0,-4 44-3,0 2-1,1 12-2,3 11 0,0 9-3,3 10-2,5 2 1,0-4-5,4-3 0,2-7-2,2-7 1,-4-11-3,3-5 2,-5-18-1,2-5-1,-6-10 1,-6-20 1,3 28 1,-3-28 0,-17 9 2,1-9 1,-2 0 2,-5 3 1,-2 1 3,-2 1 1,4 2 2,1-5 1,7 7 1,15-9 1,-20 3-2,20-3 0,0 0-1,0 0-2,30-19-1,-11 12-1,3 3-2,5 1-2,-2 1-1,1 4-3,-2 1-3,-1 3-9,-7-8-16,2 16-42,-18-14-57,0 0-2,0 0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19T23:07:14.2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6.70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7378 65 45,'0'0'99,"0"0"-2,0 0 2,0 0-50,0 0-16,9-28-12,-9 28-3,13-39-6,-4 14-4,-2-8 0,2 1-3,-2-5 0,2 0-3,-2 0 1,-2 0-2,0 5 1,0 4 0,-2 1 0,-3 27 1,4-35 1,-4 35 1,0 0 2,0 0 0,0 0 3,0 0 1,0 0 0,-5 46 1,3-14-1,4 10-2,-2 9-2,5 9-1,-2 2-4,5 5-1,1 2-4,2-4 0,2 0-3,-4-10 1,6-6 0,-5-10 0,2-9 1,-5-5 0,-7-25 2,10 28 1,-10-28 0,0 0 2,-15 21-3,15-21 3,-31 11-2,14-2 2,-7-2 1,6 3 1,-3-1 0,3 0 1,3-4 3,15-5 2,-21 9 2,21-9 0,0 0 0,0 0-1,0 0-1,16-7 0,-16 7-3,32-9-2,-11 6-4,0-1-4,3 6-9,-4-11-23,8 14-66,-11-5-29,0 2 2,-17-2-5</inkml:trace>
  <inkml:trace contextRef="#ctx0" brushRef="#br0" timeOffset="1062.5496">8504-16 39,'17'-32'90,"-3"11"-2,-7-9 0,-2-7-54,7 3-9,-7-8-7,7 7-3,-8 1 2,6 4-1,-8 0 3,5 9 2,-6 0 0,-1 21 0,6-21-2,-6 21-2,0 0 0,0 0-1,3 37-4,-1-7-1,-4 7-2,5 9-1,0 12-4,2 11 0,5 8-3,4 3 0,2 4-2,2-1 0,3-7-2,0-7 2,2-9-1,-4-14 1,-1-9-1,-3-14 0,-15-23 0,17 23 2,-17-23 0,0 0-3,0 0 2,-32-2-1,12 2 0,-2 0-1,-5 2 2,0 1 0,3 1 2,1 1 2,4 0 1,19-5 2,-24 4 1,24-4 3,0 0-2,0 0 3,0 0-2,0 0-1,27 0-1,-6 2-2,3-4-1,6 0-4,0 2-5,-3-5-9,6 10-29,-14-10-87,5 5 2,-8-4-6,-16 4 3</inkml:trace>
  <inkml:trace contextRef="#ctx0" brushRef="#br0" timeOffset="-1140.6839">6232 141 15,'0'0'95,"0"0"-3,0 0 2,17-30-41,-17 30-18,7-39-12,2 16-4,-8-12-6,7 3-7,-5-5 0,2 5-1,-3-8 1,5 8-1,-7-2 2,3 8-1,-3 3 1,0 23 1,4-35-1,-4 35 1,0 0 0,0 0 1,0 0-1,4 23 1,-7 1-2,3 10 1,-3 8-2,3 6-2,2 12 0,2 5-2,0 4-2,4 3-2,4 2 0,0-5-1,1-5-1,3-8 2,0-8-1,-4-8 1,2-10 0,-6-7 1,-8-23 1,14 25 1,-14-25 1,0 0 0,0 0 0,0 0 0,-21 9 1,21-9-2,-27 5 2,11 0-1,-1-5 3,1 4 1,1-4 1,15 0 1,-25-2 0,25 2 2,0 0-2,-15-9-1,15 9-1,0 0-2,0 0-2,23-5 0,-23 5-1,29 2 1,-9 1-5,0-1-1,2 3-8,-3-8-14,7 17-36,-10-14-60,1-2 1,-17 2-6,24-16 3</inkml:trace>
  <inkml:trace contextRef="#ctx0" brushRef="#br0" timeOffset="12750.8707">8555 1690 84,'0'0'106,"0"0"-20,-15 0-13,15 0-13,0 0-6,-21-9-9,21 9-5,0 0-10,0 0-5,0 0-8,19 9-4,-19-9-6,28 5-1,-7-5-4,3 0-1,4 2-5,-2-4-9,7 7-15,-13-17-38,10 12-59,-7-7-3,-1 5 1,-5-5-3</inkml:trace>
  <inkml:trace contextRef="#ctx0" brushRef="#br0" timeOffset="13407.1504">9044 1556 28,'0'0'90,"0"0"-2,14-39 0,-9 5-64,3-1-5,-1-11 0,2 6 0,-5-8 2,3 11 0,-7 0 2,5 12 3,-9-3-3,4 28-2,0-23-2,0 23 0,0 0-2,0 0-2,-5 32-3,7 1-2,-2 4-3,3 13-1,2 8-4,2 9-2,4 7-3,1-3-1,3 3 3,0-9-4,0-5 2,-1-12-3,2-6 5,-7-12-3,0-5 5,-3-4-2,-6-21 0,1 21 1,-1-21 0,-16 16 1,16-16 3,-30 14-1,10-12 3,3 1 0,-2-1 3,3 0 1,1-4 1,15 2 1,-15-2-2,15 2-1,0 0-2,0 0 0,0 0-3,24-12 0,-9 12-2,4-2-1,1 2-4,-2 0-3,5 4-11,-7-11-28,8 7-85,-24 0 1,24-7-5,-24 7 2</inkml:trace>
  <inkml:trace contextRef="#ctx0" brushRef="#br0" timeOffset="8469.4067">6601 1905 91,'0'0'110,"17"-23"-3,-17 23 1,16-46-70,-6 25-12,-10-11-9,6 4-7,-9-4-7,0 4-1,-6 5 0,-6 4 0,-6 6-2,-5 6 1,-5 7 2,-4 9 1,-5 9 3,6 10 0,-3 11 7,5 10-4,4 1 6,12 8-5,7 2 2,12-4-5,7-8 3,10-4-4,8-19-3,12-8 2,3-17-3,6-12 0,-1-11-4,-3-14 0,4-2-19,-16-17-35,0 3-71,-11 0-3,-10 9-1,-10 0-1</inkml:trace>
  <inkml:trace contextRef="#ctx0" brushRef="#br0" timeOffset="9516.348">7688 1626 61,'0'0'101,"0"0"1,-3-21-14,3 21-44,5-42-12,2 12-10,-4-7-8,4-2-7,0-2-2,0 4-1,-5 2 1,1 5-1,-5 7 2,2 23 0,-5-25 3,5 25 0,0 0 1,-12 27 1,5-1-2,6 11-1,1 2-1,3 12 0,6 2-5,3 4 2,4 3-3,4-4 0,5-3 4,-1 0-5,2-9 4,-4-5-3,-4-7 4,-3-2-5,-6-9 5,-9-21-4,0 30-1,0-30 0,-27 12 2,7-8-1,-2-4 2,-5 3 0,1-6 2,2 3-1,3-2 2,4 2 1,2-5 0,15 5 2,-16-2-3,16 2 1,0 0-3,17 5 1,1-1-3,3 3 0,4-2-2,4 2-7,3 4-13,-6-13-38,0 9-69,-4-5 1,-5-2-5,-17 0 1</inkml:trace>
  <inkml:trace contextRef="#ctx0" brushRef="#br0" timeOffset="20110.6419">6838 3449 35,'0'0'102,"9"-27"-2,-9 27 1,8-42-58,-9 14-16,1-2-3,-7 3-12,-2 1 4,-7 8-8,-3 4 5,-10 7-2,-2 9 5,-13 3 1,4 18-1,-8-4 3,10 18-8,-5-3 4,13 15-9,4-1 5,16 8-10,12 1 4,14-1-5,9-8 2,12-9 1,9-11-2,6-14 0,5-21 0,-1-14 1,-2-13-4,-6-15-6,-5 1-12,-13-12-23,-3 4-78,-11 8 0,-12 6-5,-6 12 2</inkml:trace>
  <inkml:trace contextRef="#ctx0" brushRef="#br0" timeOffset="21876.3208">9087 3302 118,'14'-26'111,"-7"1"3,7-5-3,0-5-72,-2-11-18,5-2-12,-1-8-3,-1 8-3,-6-5 3,3 9-3,-7 5 5,0 6 2,-5 5-1,0 28 1,0-32-1,0 32-1,0 0 1,0 0-2,-9 39-1,9-4-2,0 7 0,4 11-1,1 9-2,4 7-1,3 5-1,-1-2-3,4 2-1,-1-10 0,2-4 1,-4-9-1,0-9 1,-5-15-2,-2-4-1,-5-23 0,-5 30 1,5-30-1,-24 21 2,8-16 2,-5-1 3,2 3 6,-2-4 4,2 1 1,2-4 3,17 0 1,-21 3 0,21-3-1,0 0-2,0 0-2,19 2-2,0-2-1,-1-2-2,8-3-3,-2 3-9,-3-8-22,8 6-85,-6-3-17,-5 2-3,-2-2-1</inkml:trace>
  <inkml:trace contextRef="#ctx0" brushRef="#br0" timeOffset="21048.1551">8017 3219 40,'0'0'93,"0"0"2,7-42-1,2 14-62,-6-13-2,8 2-10,-7-8-1,4 6-9,-7 2 1,5 9-2,-8 2 1,2 28-1,-5-28 2,5 28 1,0 0 1,-12 30 0,4-4-3,5 8 1,-2 8-4,7 13 2,1 3-2,6 6-3,5-1-2,1-1-3,7-2 1,3-4-3,1-6 3,-4-10-3,-2-3-1,-5-12-1,-5-4 0,-10-21 1,-8 23 0,-8-21 0,-3-2 2,-3-2 2,-3-5 3,3 2 4,-2-4 3,8 7 3,1-8-1,15 10 2,-16-4-2,16 4 0,0 0-4,16 9-1,-1-2-1,7 5-2,6-3-1,4 2-4,1 3-12,-3-12-31,5 5-80,-5-4-3,-5-6-3,-5-4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22.20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6681 5557 12,'0'0'101,"0"0"-4,-16 7 6,16-7-66,0-21-9,0 21-8,9-39-8,-4 9-1,0 0-5,0-5 0,2 1 0,-3-3 0,1 7 2,-1 2-1,-4 28 1,3-30-1,-3 30 0,0 0 1,0 35-1,0-5-2,2 11 1,1 5-3,6 10 1,5 9-1,3-1-7,8 1 2,0-5-7,4-7 5,1-7-4,0-9 6,-9-9-3,-4-14 4,-17-14 2,0 0 1,0 0 2,0 0 0,-28 13-1,2-8 0,-3 2 0,-1-2 1,0 6 4,3-4 2,8 2 2,2-6-1,17-3 0,0 0 0,0 0-2,17 7-4,5-5-10,10 5-18,-7-12-49,10 7-51,-2 1 1,-2-8-6,-1 3 18</inkml:trace>
  <inkml:trace contextRef="#ctx0" brushRef="#br0" timeOffset="906.3003">8165 5559 31,'15'-2'106,"-15"2"4,0 0-4,11-32-52,-10 4-19,8 5-9,-6-12-9,6 5-5,-6-4-2,1 4-1,-4 0 2,2 4 0,-5 3 0,3 23 1,-6-27-2,6 27 0,0 0-3,0 0-1,0 0-2,-3 27-1,12 6-2,-1 8-1,8 12-2,1 3 1,4 13 1,1 0-5,2-2 4,-1-5-4,-4-4 3,0-12-1,-6-9 4,-2-9-3,-11-28 0,7 28 3,-7-28-1,0 0 1,-24 11-2,8-11 2,-1 3-1,-6-1 1,3-2 3,-1 2 0,4 0 2,17-2 0,-25 0 3,25 0-1,0 0 0,0 0-1,20 0-2,-2 0-2,2 5-6,2-5-14,7 12-48,-1-10-62,-5-4-6,-2-3 4,-1-7-5</inkml:trace>
  <inkml:trace contextRef="#ctx0" brushRef="#br0" timeOffset="1734.4618">9425 5758 58,'0'0'112,"0"0"-2,-4-32-1,4 32-59,7-58-19,2 26-8,-5-17-13,4 5-1,-3-6-8,2 3 0,-3 6 1,-1 4 0,-3 7 3,0 4 1,0 26 1,-3-20 0,3 20 1,-7 20 1,2 4-2,5 15 0,1 9-3,3 8 0,4 11-1,4 4-2,4-2 1,1-2-2,4-4 2,0-10-3,0-7 3,-4-7-4,-1-11 2,-4-7-1,-12-21 0,10 25-1,-10-25 0,0 0-1,-28 19 0,13-15 0,-6-2 1,0-2 1,0 3 2,3-6 2,2 3 2,16 0 3,-23-4-1,23 4 1,0 0-2,0 0 0,0 0-1,0 0-2,23 2-1,-6-4-5,4 4-11,-5-13-36,6 8-75,-3-1 0,-3-3-4,-16 7 0</inkml:trace>
  <inkml:trace contextRef="#ctx0" brushRef="#br0" timeOffset="2687.6378">6824 7665 1,'0'0'63,"23"-9"33,-23 9 1,17-47-46,-4 20-3,-10-17-9,6 7-7,-13-12-7,4 8-8,-8-5-6,-5 11-4,-6 5-3,-5 0-1,-7 14 1,-4 7-1,-3 11 2,4 12 0,-5 11 0,10 15 1,7 10-1,10 20 1,13-4-4,16 1 2,10-7-3,9-13 1,11-15-5,1-18-3,4-16-13,-9-29-27,-1-8-66,-6-5-1,-10-11-2,-3 6-1</inkml:trace>
  <inkml:trace contextRef="#ctx0" brushRef="#br0" timeOffset="4234.5903">8267 7263 67,'12'-25'93,"-10"-17"-8,8-2-39,-1 3-21,-8-3-6,4 7-10,-2 0-1,0 9 1,-3 5-2,0 23 3,-3-25 2,3 25 1,0 0 0,0 0 2,-16 39-1,16-7 0,0 10-3,8 13-1,0 3-1,5 7-2,1-3-1,7-2-2,-2-7-3,1-2 0,-4-16-1,-2-8 2,-6-6-1,-8-21 0,6 26 0,-6-26 0,-19 13-1,3-8 1,-3-3 2,-5 3 1,0-5 1,1 5 4,2-3-1,6 2 3,15-4 0,-19 7 1,19-7-1,0 0-1,21 7-3,-4-2-2,2 0 0,3-1-3,4 1-6,1-3-17,0 10-44,-5-8-56,-2-1-3,-5-1-1,-15-2-2</inkml:trace>
  <inkml:trace contextRef="#ctx0" brushRef="#br0" timeOffset="5703.4092">9896 7224 32,'0'0'99,"-2"-39"-5,9 13-1,-7 1-48,2-17-26,3 3-6,-3-5-7,-1 14 1,-2-7-2,-2 14 6,-3 2 3,6 21 0,0 0 2,-19-11 0,19 11 0,-14 30-2,7-7 1,4 9-3,1 10-2,7 11-2,2 5-2,4 2-2,1 2 0,5-2-5,0 0-3,2-5-1,-2-11 1,-2-9-1,-5-3 1,-2-11-1,-4 0 2,-4-21 1,-5 25 3,5-25-1,-23 19 0,6-12 1,-2 2-2,-4 0 4,1-2 0,1 2 5,0-4 1,6 2 4,-1-7 1,16 0 1,-15 4 0,15-4-2,0 0-2,19-7-3,-4 5-2,6 0-4,3 2-2,4 0-3,0 2-5,-3-2-9,3 14-27,-12-9-80,0-1-4,-16-4 0,17 5-2</inkml:trace>
  <inkml:trace contextRef="#ctx0" brushRef="#br0" timeOffset="5031.4985">9259 7390 74,'-14'21'109,"14"-21"2,0 0 2,0 0-62,0 0-11,24 7-11,-24-7-10,29 4-7,-8 3-10,2-7-17,3 12-46,3-5-51,-5-9-6,0 2 1,-1-12-2</inkml:trace>
  <inkml:trace contextRef="#ctx0" brushRef="#br0" timeOffset="6640.9589">7055 9583 10,'21'-11'100,"-21"11"6,13-28-3,-13 28-44,11-48-14,-4 20-10,-9-11-9,6-1-7,-10-1-6,1 2-2,-5-1-1,-4 8-2,-7 0 3,-5 11-3,-5 5 2,-6 16 0,-2 9 0,3 14-4,1 9 1,5 12-1,8 7-1,8 7 1,13-3-2,14-4 1,15-12-2,6-6 2,8-15-5,5-11-2,3-12-9,-3-15-23,3-6-72,-13-6-22,-8-1 2,-8-3-5</inkml:trace>
  <inkml:trace contextRef="#ctx0" brushRef="#br0" timeOffset="7484.7482">8433 9163 33,'0'0'93,"5"-25"-3,-3-5 0,4-10-56,0 6-18,-3-8 0,3 5-5,-6-2 0,1 9-1,-4 2 2,3 28 0,-10-30 1,10 30 0,0 0 0,-15 23 0,12 5-3,6 14-1,4 4-1,6 12-1,4-1-2,3 6 1,5-3-4,3-5 1,1-9-2,-3-4 2,-3-12-2,-6-5 2,-17-25-1,14 30 1,-14-30 0,-19 19 2,-2-17 2,0 0 0,-8-6 3,2 4-1,0-5 2,4 3 0,3-5-1,20 7-1,-25-9-3,25 9 0,0 0-3,0 0 0,32-3-4,-10 1-5,15 7-21,-6-12-68,12-3-29,2-1-2,3-5 0</inkml:trace>
  <inkml:trace contextRef="#ctx0" brushRef="#br0" timeOffset="8250.4121">9801 9045 105,'1'-20'106,"8"-1"-3,-4-11-1,-1-10-69,8 5-13,-3-11-4,3 4-4,-6 0 2,5 7 0,-7 0 3,1 14 1,-7-3 0,2 26-1,-2-20-4,2 20 1,0 0-5,-5 30 0,5-5-4,4 14-1,-1 8 0,7 8-2,2 12-4,4 2-1,1 3-3,4-5-2,2 0 1,-2-7 1,-1-5-2,-4-11 2,-4-7 1,-3-7 3,-6-7 2,-6-2 3,3-21-1,-21 30 2,2-21 0,-1 0 2,-4-7 1,2 3 1,-1-7 1,6 4 1,0-7 1,17 5 0,-23-11 0,23 11-2,0 0 0,0 0-2,23-25-2,-6 22-1,4 1-2,3 2-1,4 5-1,-3 1 1,3 4-4,-3-1 0,-5 2-5,-3-8-12,3 11-39,-20-14-74,17 0 0,-17 0-4,0 0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0.7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28 86 6,'-4'-20'71,"-4"0"5,8 20-1,-7-24-35,7 24 3,0 0 0,-10-24-6,10 24-3,0 0-5,0 0-3,0 0-3,10 37-4,-10-17-2,3 11-3,-3-1-2,1 12-1,-1 6-3,3 7-2,-3 4 3,4 6-4,-3 5 4,2 7-5,0 2 3,-1 2-4,0 4 5,3 2-2,-3 7-2,1 3 2,-2-1-4,3 2 1,-1 3 1,0 0-3,0-7 3,2-7-4,0-6 4,1-2-3,1-3 2,-1 1-1,-1-5 0,0 7 1,-2 2-2,0 6 2,-1 1-3,0 3 1,-1-3 3,1-1-2,1-1 2,0-5-4,2-3 4,2-1-4,-1-3 3,1 1-2,0-3-2,0 0 2,-1 2-2,-1-4 2,0 2-1,-4 1 2,1-3-3,2-3 3,-3 6-3,1-1 3,1 2 1,2 3-1,0 4 0,-2 0 0,2 2 0,-2 4-1,0 1 1,1-5-2,0 2-1,0 0 1,0 1-1,1 1 0,2 7-1,2 0 0,0 2-1,0 7 3,-1 0-3,0 2 3,0 2-3,2-2 3,-2-6-2,-2-1 3,2-4-3,0-2 1,0 2 0,-1-2-3,1-3 3,-1 3-3,-1-2 2,-1 2-1,1 0 2,-1 2-2,0-5 2,-1 1 3,2 0-3,-2-3 1,3 3-1,-2-5 2,3 3-1,-2-1 0,2-2 1,-1-1-2,1-1 0,0-5 2,0 5 0,0 1 0,0 1-1,2-4 1,-2-2-2,1-1 3,1-3-1,0-3 1,-1-4-2,-1-3 2,0 5-2,0 2-2,-1 1 3,1 1-2,-1 2 0,-1 1 0,0 2 1,2-1-2,1 1 2,-3-2 3,2-1-3,-2 3 1,1 0 0,-1 4 1,-1-4-2,0-1 3,0 1-4,1-5-3,-1 3 3,0-5-2,0 3 1,0-1-1,2 7 2,1 8-1,1 3 2,-1 5 4,3 1-2,1 5 2,-1-3-4,2 3 2,-1-4-2,0-8-1,-1-1 1,-1-2-2,-2 1 2,-1 3-1,1 4 2,-4 1 1,3 1-1,-1 3 3,0-1-3,1-1 1,-1-3-1,1-2 2,-1-7-2,2 3-2,0 4 3,-1 0-4,-2 9 5,-1 2-3,-1 2 2,0 5-1,-6-3 0,2-2 3,-1 0-1,2-2-1,2-4 1,3-1-2,2 1 2,2 4-2,2 4 1,3 1 0,-3-7-1,-2-1 3,-2-5-4,-4-3 3,-3-5-2,-2 1-1,1-5 1,-3 1-4,1 3 3,3 3-2,0 2 3,2 2-3,1-4 3,0-4 0,-1-5 0,1-2 1,-1-3-1,1-3 1,-2-1-1,1-2 1,0 3-1,0 1-1,-1-1 2,1-1-3,-1 0 2,1 1-3,1-1 3,4 3-3,-1 1 2,0 3 1,4 2 0,-2 5 1,0-1-2,-1-1 2,-1-1-2,-3-4 2,-1-7 3,-1 1-6,-1 1 5,0 5-5,-1 2 6,-2 9-6,-4 4 5,1-2-5,-4-2 0,-3-7 2,0-6-1,2-9 1,0-17-2,3-10 1,3-10-1,3-9-1,2-24-3,3 29-3,-3-29-8,0 0-15,8-24-41,-19-35-47,2-7-9,-17-26-5,-13-11-10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00.8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14053 11317 147,'0'0'115,"12"-23"-2,-6 2 1,1 0-76,-4-18-13,6 5-14,-2-8-3,0 0-4,-1-1 0,0 3 4,-3 3-3,1 5 5,-4 2-3,2 9 5,-2 21-4,1-23 2,-1 23-3,0 0-1,4 42 1,1-5-4,2 9 2,5 9-5,0 5 2,4 5-1,-1 2-1,4-5-1,-2-2 0,3-7 1,-7-9-2,-1-9 3,-1-8-2,-7-3 1,-4-24-2,-7 32 3,7-32-2,-33 14 2,8-7 0,0-3 3,-2-1 0,3-1 3,2-2 1,6 0 1,16 0 0,0 0 0,0 0 0,0 0-4,17-7 0,4 7-3,2 0-4,-1 0-4,6 2-7,-8-11-22,10 14-96,-30-5-3,28-3-3,-28 3 1</inkml:trace>
  <inkml:trace contextRef="#ctx0" brushRef="#br0" timeOffset="-11031.7968">8467 11444 131,'0'0'110,"0"0"1,9-37-38,-9 37-31,12-48-11,-2 18-11,-4-10-8,4 1-5,-2-2-2,0 4-2,-4 2 1,0 10 0,-4 25 2,0 0 0,0 0 2,0 0 0,-8 36-1,6 8-1,-4 7-1,6 7-1,3 4-2,3 3 0,3-1-5,5-4 2,3-6-3,0-8 2,2-7-2,-1-11 1,-3-5 0,-15-23-1,20 27-1,-20-27 1,0 0-1,-21 24 0,3-15 1,-4 0 0,-2-2 3,-2 0 5,-1-5 3,9 1 4,-1-8 1,19 5 2,-20-12-1,20 12-1,0 0-3,18-20-3,-1 15-7,4-2-11,10 14-35,-5-9-78,5 2-1,-1 0-4,-1 2 1</inkml:trace>
  <inkml:trace contextRef="#ctx0" brushRef="#br0" timeOffset="-12031.8438">6928 11481 64,'-7'21'107,"7"-21"3,0 0 0,-3-30-61,3 30-14,9-46-9,-1 16-10,-3-7-4,4 0-7,-1 0-2,1 7-3,-3 2 2,-1 7 0,-5 21 3,0 0 0,0 0 0,0 0 1,0 44 0,0-2 0,1 6-4,3 3 1,4 7-6,4-8 0,3 3-1,2-11 0,0-5-2,-1-12 1,0-2-2,-16-23-1,13 33 2,-13-33 0,-12 25 0,12-25 1,-33 21 2,12-10 4,-3-4 6,3 0 5,1-7 2,20 0 2,-26-2 0,26 2 0,0 0-1,0 0-5,21-12-2,-1 12-5,2 7-6,3-7-18,6 12-79,-5-5-25,0 2 0,-5-4-5</inkml:trace>
  <inkml:trace contextRef="#ctx0" brushRef="#br0" timeOffset="-9359.8349">7182 13731 158,'15'-37'114,"-9"14"-3,-2-12-21,1 7-55,-8-9-9,3 7-8,-9-4-7,-3 8 0,-7 1-4,-5 7 2,-11 8-4,-3 15 3,-5 16 1,1 11-1,0 10-1,8 11 0,5 4 0,11 10-1,16-2-1,16-3-2,14-15-1,7-13 1,8-15-1,5-17-1,5-18-3,-3-17-9,-4-1-31,-15-19-80,1-3-5,-14-4-5,-5 7-4</inkml:trace>
  <inkml:trace contextRef="#ctx0" brushRef="#br0" timeOffset="7984.7681">8476 13491 47,'9'-28'93,"-5"-11"1,4 2 2,-1 8-55,-4-13-8,4 15-4,-7-6-3,0 33-3,0-27 0,0 27-2,0 0-3,-9 36-1,2-1-3,4 18-3,-3 4-2,6 12-4,0 5-5,6 2-2,3 5-2,3-9-4,5-3 0,-1-14 0,5-4 0,-6-12 2,0-6 4,-3-13 3,-12-20 3,0 0 3,0 0 0,0 0-1,-17 3 0,17-3 1,-31-19-2,14 12 1,0 0 1,1 5 2,0 0 0,16 2 1,-18 2 1,18-2-2,0 0 0,0 0-4,20 14-5,-4-14-20,13 9-100,-4-11-5,5 4-4,0-9-4</inkml:trace>
  <inkml:trace contextRef="#ctx0" brushRef="#br0" timeOffset="8594.173">9379 13899 124,'-12'-23'117,"12"23"2,0 0-1,-1-21-60,1 21-20,17-2-10,0 7-11,1-5-7,4 2-4,6 3-3,1-3-7,8 7-21,-10-11-67,8 7-30,-6-8-1,-1 1-6</inkml:trace>
  <inkml:trace contextRef="#ctx0" brushRef="#br0" timeOffset="-6031.5486">10008 13585 42,'0'0'28,"0"0"6,0 0 6,-2 21 1,2-21 4,0 0-4,0 0 0,0 0-4,0 0-1,0 0-4,0 0-1,0 0-3,0 0-1,0 0-4,0 0-3,0 0-4,12-37-6,-5 9 0,-2-6-6,4-3 1,-3-2-4,0-1 1,0 7-4,-1-2 3,-4 10-2,-1 25 1,2-23-1,-2 23 0,0 0 1,0 0 0,-8 32 1,4-7 0,2 10 3,2 6-3,2 7 2,2 5-2,4 3 0,1 4-6,3 0-5,0-3-5,5-4 1,-5-9 1,4-2-1,-7-12 0,-1 2 1,-6-11 5,-2 0 6,0-21 1,-19 30 1,3-16 1,-3-5 4,-2 2 4,-1-8 4,3 1 2,-2-11 3,21 7 2,-28-7 0,28 7 1,0 0-5,-6-20-2,6 20-5,0 0-3,24-17-3,-24 17 0,30 5-3,-15 0-3,2 4-9,-17-9-26,31 14-84,-31-14-3,21 14-2,-21-14-1</inkml:trace>
  <inkml:trace contextRef="#ctx0" brushRef="#br0" timeOffset="-4484.5998">7259 15772 38,'17'-35'97,"-12"10"1,-3-15 2,0-4-54,0 5-15,-8-7-6,3 4-7,-9 3-4,-2 9-4,-8 5-2,-6 9-2,-9 6 3,-4 15 0,-6 7 1,2 15 0,0 6 1,9 15 0,6 3-3,13 9 1,13-5-4,13 1 0,12-8-4,9-11 0,6-9-1,6-14-2,-1-12-3,0-21-10,1-1-25,-13-22-72,1-9-3,-8-9-2,-5-4-2</inkml:trace>
  <inkml:trace contextRef="#ctx0" brushRef="#br0" timeOffset="-3593.9279">8680 15340 28,'0'0'92,"0"0"0,0 0 0,14-35-49,-7 14-23,-3-11-2,2 4-7,0-6-2,-3 8-4,-1-1 4,-2 27-1,0-28 4,0 28 0,0 0 1,0 0-2,-16 39-1,12-9-1,3 5-4,5 6 0,1 6-5,8-1 2,5 0-3,3-2 1,5-3-2,-2-6 1,0-3 0,-3-9 1,-5 0-1,-16-23 1,3 35 0,-3-35 4,-21 23 4,3-14 3,-7-6 2,1 1 2,-6-11 2,7 5 1,-2-7 0,8 4-2,-3-2-3,20 7-4,0 0-2,0 0-1,0 0-4,0 0 0,35 35-5,-9-23-8,10 8-31,-5-13-81,11 0-1,-4-14-5,2-4 0</inkml:trace>
  <inkml:trace contextRef="#ctx0" brushRef="#br0" timeOffset="-2812.6405">10112 15469 130,'0'0'112,"0"0"0,0 0-2,20-32-76,-14-10-10,8 1-7,-6-10-6,4 0-4,1-2-1,-3 5-1,-1 4 0,-1 11 1,-3 6 2,-5 27 0,0 0 2,0 0-1,4 39-1,-4 5 0,0 16-2,1 7 0,3 11-5,3 1 2,5-1-5,4-4 2,1-5-4,0-9 2,3-11-2,-3-10 1,-1-11 0,-4-5 0,-12-23 1,3 30 0,-3-30 2,-21 16 0,4-11 2,-5-1 0,-3-1 2,2 1 2,-1-4 2,3 5 1,3-7 1,18 2 1,-21-3 1,21 3-2,0 0 0,0 0-2,0 0-1,24-25-3,-9 18 0,6 2-3,3 1 0,1 1-2,-1 3-3,-3-2-7,2 11-19,-23-9-89,27 3-16,-27-3-3,0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8.3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811-185 64,'0'0'78,"0"0"0,0 0-23,0 0-12,-4-26-5,4 26-5,0 0-3,0 0-2,0 0-2,0 0-2,0 0-2,0 0-3,0 0-2,0 0-1,-24 19-2,24-19-1,-28 30-1,11-2 0,-7 5-2,1 8 1,-4 10-5,2 8 1,2 6-5,8 4 0,8 3-4,5-7-6,16 0-17,0-18-28,15-6-63,6-13-4,5-14 2,0-16-4</inkml:trace>
  <inkml:trace contextRef="#ctx0" brushRef="#br0" timeOffset="657.0444">1122-4 128,'-10'-20'102,"10"20"2,-28-23-1,4 16-57,5 20-8,-13 4-10,8 17-6,-3 3-7,6 12-4,0 2-3,9 2-2,5-5-5,11-6 0,8-10-1,6-14-1,7-8-1,-1-15 1,2-9-2,0-9 1,-1 0-1,-5-2-2,-4 2 1,-4 2 0,-12 21 0,15-30 0,-15 30 2,0 0 0,0 0 0,18 11 1,-13 10 0,0 5-1,6 8-3,-3 1 0,6 9-3,-2 2 2,2 0-2,-4-2 3,-1-3 0,-5-4 6,-6-2 2,-4-5 4,-6-7 2,-1-2 3,-8-12 2,2 0 1,-6-13 0,3-8-1,-2-11-1,5-5-2,0-8-1,5-4-4,5 3-5,2-4-10,9 13-19,-2-7-33,0 35-56,22-32-4,-2 27 0,0 3-2</inkml:trace>
  <inkml:trace contextRef="#ctx0" brushRef="#br0" timeOffset="1157.0691">1372 528 154,'-4'-30'100,"4"30"0,4-33-4,-4 33-73,8-32-8,-8 32-8,7-21-1,-7 21 2,0 0 2,0 0 2,0 0-1,14 37 1,-9-14-3,2 7-2,5 2-7,1 1-5,4 1-4,-4-6 1,5 0 0,-3-7 4,-4-1 3,-11-20 5,7 30 6,-7-30 4,-18 21 1,3-9 2,-8-10 1,4 5-1,-7-9-2,5 2-2,1-5-1,4 3-2,16 2-2,-19-14-2,19 14-3,0 0-2,10-21-8,-10 21-14,37-14-31,-18 0-73,11 1 1,-3-8-4,4 2 2</inkml:trace>
  <inkml:trace contextRef="#ctx0" brushRef="#br0" timeOffset="1453.9603">1558 128 240,'0'0'121,"0"0"-1,0 0-2,0 0-87,0 0-12,32-2-12,-8-1-7,2 6-12,-3-10-28,7 11-76,-3-4-4,-3 5-1,-5 0-1</inkml:trace>
  <inkml:trace contextRef="#ctx0" brushRef="#br0" timeOffset="1672.7211">1590 401 251,'0'0'129,"0"0"-3,0 0-2,17-28-89,2 21-15,3 2-18,1-6-18,10 18-38,-9-12-70,4 10-1,-4-5-3,2 4 0</inkml:trace>
  <inkml:trace contextRef="#ctx0" brushRef="#br0" timeOffset="2047.7403">2114 244 123,'14'-44'98,"-7"21"1,-3-3 0,-6-4-62,2 30-9,-2-41-3,2 41-1,-17-28 0,17 28 1,-38-14-1,17 23-1,-12-2-5,6 16-1,-3 0-7,6 10-1,3 1-4,9 8-2,9-5-1,9-3 1,10-6-2,4-7 1,8-14-2,0-7-3,5-7-10,-7-18-27,5 1-81,-12-10-4,0 1-2,-7-3 0</inkml:trace>
  <inkml:trace contextRef="#ctx0" brushRef="#br0" timeOffset="2813.4114">2376 313 160,'0'0'108,"0"0"2,0 0-3,3 44-71,-15-19-8,7 12-17,2 7-29,-8-5-45,6 5-42,1-5-6,3-6 0,1-8-3</inkml:trace>
  <inkml:trace contextRef="#ctx0" brushRef="#br0" timeOffset="-1687.5854">9 52 207,'0'0'111,"-16"-13"0,16 13-15,0 0-55,7-31-10,11 29-12,-3-3-6,11 8-4,3-3-7,6 2-9,5 5-14,-5-9-19,11 13-47,-6-6-28,-2 2-2,-7-2 0</inkml:trace>
  <inkml:trace contextRef="#ctx0" brushRef="#br0" timeOffset="-1421.9475">25 241 194,'0'0'117,"0"0"1,-11-24-1,11 24-78,23-11-5,1 13-13,-2-7-9,11 8-6,2-1-11,-1-4-17,12 18-38,-6-14-57,-3 5-4,-4-2-2,-3 0-1</inkml:trace>
  <inkml:trace contextRef="#ctx0" brushRef="#br0" timeOffset="-2234.4841">305-82 1,'-5'25'0,"5"-25"45,7 24-1,-7-24-39,0 0-1,0 0-2,9 20-1,-9-20 0,0 0 3,0 0 1,0 0 1,0 0 0,0 0-1,0 0 1,0 0-2,0 0 0,0 0-4,-16-13 1,16 13 0,0 0 2,0 0 2,-16-7 2,16 7 0,-19 4 0,19-4 1,-24 14-1,24-14-1,-24 19-3,24-19-3,-18 18-5,18-18-6,0 0-2,0 0-3,0 0 2,0 0 0,0 0 1,0 0 2,0 0 4,0 0 5,0 0 3,0 0 3,0 0-1,0 0-1,0 0 0,0 0 1,0 0 1,0 0 2,0 0 6,0 0 2,0 0 4,0 0 3,-6-25 3,6 25 2,0 0-2,0 0-1,0 0-2,0 0 1,-12-21 3,12 21 2,0 0 2,0 0 2,0 0 2,0 0 0,-20-26 1,20 26-3,0 0-3,0 0-5,-10-25-4,10 25-2,0 0-2,0 0-3,0 0 0,0 0-3,0 0-1,-14 30-2,10 2-1,3 13-1,-1 10-4,0 13 1,1 4-4,1 2-1,1 0-5,1-13-7,7-1-25,-9-30-45,10-7-38,-10-23-2,0 0 1,21-46 0</inkml:trace>
  <inkml:trace contextRef="#ctx0" brushRef="#br0" timeOffset="-1968.8487">307-61 100,'6'-21'101,"-6"21"2,0 0 5,0 0-50,0 0-7,0 0-8,0 0-10,15 32-6,-15-6-8,5 18-3,-4 5-9,3 9-5,1 7-11,-3-7-10,8 9-23,-10-23-35,7 5-42,-3-16-1,1-10 0,-5-23 1</inkml:trace>
  <inkml:trace contextRef="#ctx0" brushRef="#br0" timeOffset="3485.3091">2878-80 99,'0'0'97,"10"-37"4,-10 37-3,-5-39-50,5 39-17,-16-25-5,16 25-8,-32 2-5,11 16-3,-7 8-3,0 8 0,2 8-4,2 4 0,3 0-2,6-4 0,10-10-1,5-9 0,0-23-1,25 7 0,-5-23 0,4-9 0,-2-5 2,1-5-2,-2 3 2,-5-1-1,-4 6 0,-4 4 1,-8 23-1,5-26 2,-5 26-1,0 0 2,0 0 0,-7 23 1,7-2 0,4 9 1,4 7-2,7 7 2,2 11-3,3 5 0,5 7-2,-1 5 1,-3 0-1,-4-3 1,-6-2-1,-8-5 1,-6-9 0,-10-7 2,-6-13-1,-3-8 3,-5-16 0,3-9 1,-2-16-1,4-9 0,1-12-1,9-7-2,3-2-3,4-7-8,9 9-8,-4-9-23,13 23-32,-2-5-44,8 12 1,0 4-1,2 8 1</inkml:trace>
  <inkml:trace contextRef="#ctx0" brushRef="#br0" timeOffset="3861.3294">3088 389 185,'-8'-23'116,"8"23"2,4-28-2,-4 28-70,22-18-10,-4 15-18,1-1-7,5 6-6,0 3-3,0 6 0,-1 3-3,-4 5 1,-6 1-1,-4 1 1,-9 7-1,-5-3 2,-7 3-2,-4 0 1,-2-3 1,1-2 1,-1-2 0,18-21 1,-21 35-1,21-35 0,0 0-2,14 20-6,7-17-14,-4-17-25,17 5-73,-4-8-4,5-1 1,-4-7-4</inkml:trace>
  <inkml:trace contextRef="#ctx0" brushRef="#br0" timeOffset="4110.3515">3378 56 210,'0'0'121,"0"0"-3,24-18 0,-3 23-83,-2-10-14,10 7-14,4 3-17,-1-5-19,5 14-25,-9-5-60,2 3-4,-7-1 0,-5 3 0</inkml:trace>
  <inkml:trace contextRef="#ctx0" brushRef="#br0" timeOffset="4313.5122">3426 267 235,'18'-14'117,"1"2"-3,10 10-6,1-7-93,6 4-29,9 10-57,-5-8-42,0 3-2,-4-2-4,2 2 2</inkml:trace>
  <inkml:trace contextRef="#ctx0" brushRef="#br0" timeOffset="4625.9914">4081 174 89,'5'-23'94,"1"2"2,-5-2 2,-5-4-61,4 27-5,-15-37-3,15 37 0,-36-26-1,15 26 0,-9-7-1,4 16-2,-6-4-3,7 14-3,0-1-4,10 7-3,7 3-4,10 2-2,7-2-5,9-3-3,9 1-6,0-15-6,8 5-13,-7-20-21,9 2-57,-11-15-19,1 1 0,-9-12 2</inkml:trace>
  <inkml:trace contextRef="#ctx0" brushRef="#br0" timeOffset="8923.4648">4351-255 46,'0'0'93,"0"0"3,0 0 4,0 0-44,0 0-4,-4 25-11,4-25-7,0 0-8,0 0-6,27 30-5,-27-30-4,33 42-3,-13-8-4,2 8 0,1 11-4,-4 9 1,-7 15-4,-5 1 2,-8 8-3,-11-6 2,-6-1-9,-13-14-12,7-3-39,-8-23-50,3-20-1,0-15-5,3-13 1</inkml:trace>
  <inkml:trace contextRef="#ctx0" brushRef="#br0" timeOffset="10079.7755">196 1357 6,'0'0'81,"0"0"5,0 0 4,0 0-36,0 0-6,0 0-7,2-23-6,-2 23-3,0 0-2,-5-21-3,5 21-3,0 0-3,0 0-2,0 0-3,-8 37-3,8-37-2,-4 41-3,0-4-3,4 7-4,4 11-7,-3-1-8,7 10-16,-2-15-21,11 4-66,-4-14-4,2-16 2,-15-23-1</inkml:trace>
  <inkml:trace contextRef="#ctx0" brushRef="#br0" timeOffset="10346.4097">358 1213 58,'0'0'102,"0"0"2,0 35 1,0 0-39,-5-1-21,10 17-10,-6 5-12,8 8-7,-4 3-14,4-4-14,4 1-27,-6-13-56,0-14-15,0-9-1,-5-28 0</inkml:trace>
  <inkml:trace contextRef="#ctx0" brushRef="#br0" timeOffset="10548.5548">132 1463 170,'-24'-23'123,"24"23"0,0 0-2,0 0-61,17-23-26,9 25-14,1-2-11,10-2-9,4 6-10,-1-11-16,10 14-29,-11-7-65,-1 3-2,-10-3-1,-8 2 0</inkml:trace>
  <inkml:trace contextRef="#ctx0" brushRef="#br0" timeOffset="10751.7094">166 1564 212,'2'-27'121,"-2"27"-2,28-21-2,-7 14-87,15 16-10,4 3-23,0-1-28,15 10-83,-7 0-4,1-3-3,0-4-2</inkml:trace>
  <inkml:trace contextRef="#ctx0" brushRef="#br0" timeOffset="11079.8214">849 1109 163,'-21'21'115,"0"7"0,-3 14-2,-5 6-73,9 24-9,0 6-15,9 8-9,6 4-15,5-7-19,16 2-44,4-20-46,10-14 0,2-26-1,10-18 0</inkml:trace>
  <inkml:trace contextRef="#ctx0" brushRef="#br0" timeOffset="11626.7237">1136 1186 102,'0'0'110,"-31"7"-2,12 9 1,-5 12-47,1-1-30,4 17-10,3 2-13,6-2-4,5 2-3,7-11 0,3-10-2,11-11 1,-1-14 1,6-9 0,-2-14-1,0-5 0,-2-6 1,-1-1-2,-3 3 1,-2 2 0,-4 6 0,-7 24 2,3-27 2,-3 27 0,0 0 2,-6 27 1,2-3-1,4 8 1,1 7-2,7 10-1,4 6-5,4 3 0,6 2-4,2-2 1,2-1-2,-2-1 2,-3-3 2,-6-5 3,-6-6 3,-7-3 2,-13-9 2,-4-4 0,-9-15 1,-2-4-1,-5-16-2,1-10-2,3-11-3,4-7-4,6 0-11,3-11-29,16 6-79,-1 3-5,10 7 0,2-1-4</inkml:trace>
  <inkml:trace contextRef="#ctx0" brushRef="#br0" timeOffset="12111.1224">1453 1788 200,'0'-20'113,"2"-8"0,-1 0-4,5 1-88,-6-4-10,3 8-11,-3 23 1,5-27 2,-5 27 1,0 0 3,0 23 0,2 7 2,-2 4-2,3 13 2,2-1-4,4 7-1,3-5-6,0-1 0,4-4-2,-2-8 2,0-5 6,-4-7-6,-10-23 1,6 30 2,-6-30 4,-18 16 1,3-16 3,-3 3 1,-4-10-5,2 5 8,0-8 1,20 10-2,-26-14 0,26 14-4,0 0 0,0 0-2,0 0-3,24-16-3,-2 19-4,1-6-7,7 10-25,-11-14-94,7 5-1,-7-5-6,-2 2 3</inkml:trace>
  <inkml:trace contextRef="#ctx0" brushRef="#br0" timeOffset="14361.8273">1668 1181 90,'0'0'99,"-20"-7"5,20 7-2,-20-9-51,20 9-7,0 0-13,0 0-5,-19-7-7,19 7-5,0 0-4,0 0-2,21 18-4,-6-6 0,4 2-2,5 0-1,6 2 0,1 0-2,0 3 1,0-1 0,2 0 0,-7 1 0,-2-5 1,-6 0-1,-18-14 0,24 20 0,-24-20 1,0 0-1,0 0 1,0 0-2,0 0 1,0 0 0,0 0 0,-18 3 0,18-3 0,-18 0-1,18 0 1,-19 9 0,19-9-1,-18 18 2,18-18-2,-20 24 2,4-13-1,0 3 1,-1 4-1,-4 3 1,-2 5 0,1-1 1,-1 3 0,3-3 0,1 3 1,4-7 0,15-21-2,-20 27 1,20-27 0,0 0 0,0 0-2,0 0 1,23-20-2,-23 20-1,26-24 0,-26 24-1,28-25-1,-28 25-1,24-30 0,-24 30 0,22-35 2,-22 35 0,24-39 2,-11 16-1,-3 0 2,2 0-2,0 2 2,-3 0-1,-9 21 0,17-23 0,-17 23-1,0 0 1,0 0 0,0 0 1,-3 33-1,-8-13 2,11-20-2,-22 37 1,22-37-3,-26 26-4,26-26-10,-21 14-16,21-14-47,0 0-31,0 0-2,0 0-1</inkml:trace>
  <inkml:trace contextRef="#ctx0" brushRef="#br0" timeOffset="13345.5594">1687 1539 28,'0'0'96,"0"0"6,-18-12 4,18 12-46,0 0-6,0 0-9,0 0-12,-5-23-9,5 23-10,0 0-6,23-11-7,-23 11-2,17-9-1,-17 9-1,17-5 0,-17 5 1,0 0 0,16 5 0,-16-5 1,0 0-1,0 0 2,0 0-1,0 0 0,7 20 1,-7-20-1,0 0 2,0 0 0,0 0 1,0 0 0,0 0 0,0 0 0,0 0 0,0 0 1,0 0 0,0 0 0,0 0 0,0 0 1,10-23-1,-10 23 1,0 0 0,0 0-1,0 0-1,0 0-1,0 0 0,0 0-1,0 0 0,0 0-1,0 0-4,0 0-14,0 0-31,0 0-60,0 0-4,0 0-1,0 0 0</inkml:trace>
  <inkml:trace contextRef="#ctx0" brushRef="#br0" timeOffset="14893.1024">2208 1532 89,'0'0'88,"10"-21"2,-8 1-25,-1-13-32,3 10-1,-4-12-7,0 12-1,-5-7-2,0 10 0,-9-4 0,14 24-2,-35-25-2,15 23 0,-10-1-1,3 15-1,-10 4-1,6 14-3,-4 5-2,7 4 0,4 5-4,11 2-1,9-2-2,14-5-1,11-13-1,9-10 1,8-12-4,3-13-3,6-7-5,-8-16-12,5 4-21,-18-18-38,2 7-40,-11-5-1,-3 7 2,-5 2 1</inkml:trace>
  <inkml:trace contextRef="#ctx0" brushRef="#br0" timeOffset="15143.1159">2452 1467 229,'17'35'125,"-15"-5"-3,1 12-1,-6 2-93,5 11-25,3 14-50,-4-6-72,3-1-3,0-14-5,3-13 1</inkml:trace>
  <inkml:trace contextRef="#ctx0" brushRef="#br0" timeOffset="16174.4158">2836 1156 36,'0'0'98,"0"0"0,18-21 6,-18 21-44,0 0-12,15 0-9,-15 0-10,0 0-6,19-7-7,-19 7-3,16-12-5,-16 12-1,10-20-3,-10 20-3,3-30-1,-3 30-1,-9-33 0,9 33 0,-25-23 2,9 19 1,-6 6 4,-1 9 3,-5 3 0,4 12 3,-1-1-2,5 10 2,2 2-3,7 2 1,6 0-6,10-4 0,6-7-2,9-8-1,5-10 0,2-6-3,6-11 0,-2-9-1,-2-5 0,-2-4 0,-6 2 1,-6-3-1,-15 26 1,18-37 2,-18 37 0,1-20 0,-1 20 1,0 0 1,-16 9-1,16-9 1,-10 35-1,12-12 1,1 7-1,6 4 0,5 3-1,5 3 0,1 1 0,5-2-1,-2 1 1,-3-1 0,-3-2 1,-6-3 1,-8-1 1,-4-3 1,-8-7-1,-7-2 2,-4-10-2,-3-6 1,-4-12-3,-3-12-5,6-4-10,-3-18-23,18 8-67,-7-10-22,12 3-1,1-6-1</inkml:trace>
  <inkml:trace contextRef="#ctx0" brushRef="#br0" timeOffset="16502.5555">3215 1384 212,'18'10'117,"-1"-4"0,0 6-4,-1-7-83,7 8-15,-6 4-10,-5 3-3,-5 6-2,-6 2 0,-4 4 0,-6 0 2,-10 5 3,0 0 3,-9-2 1,8 2 4,-5-12-1,7 3 2,0-12-2,12 5-1,6-21-3,0 0-4,15 16-5,3-23-13,9 9-24,-8-18-59,15 5-31,-1-8-6,6-2 3</inkml:trace>
  <inkml:trace contextRef="#ctx0" brushRef="#br0" timeOffset="16736.9467">3516 1331 253,'-10'-25'131,"10"25"-1,10-21-2,-10 21-97,33-12-14,-9 15-18,6-1-13,5 14-26,-10-18-33,7 16-56,-4-7-1,-4 2-1,-7-4 2</inkml:trace>
  <inkml:trace contextRef="#ctx0" brushRef="#br0" timeOffset="16924.4517">3588 1539 254,'0'0'132,"0"0"-5,0 0 1,25-14-99,7 5-17,1-3-19,1-1-27,13 13-60,-8-7-35,3 7 0,-6-7-2</inkml:trace>
  <inkml:trace contextRef="#ctx0" brushRef="#br0" timeOffset="17268.223">4301 1481 100,'17'-23'103,"2"-2"0,-1-12-4,-5-7-67,5 7-14,-8 0-14,1 2-9,-8 5-3,-10 7 1,-5 3 7,-5 10 8,-13 1 9,-1 18 6,-13-2 9,7 21 6,-12-3 1,16 19 0,-5-5-9,15 10-6,5-3-8,14 3-5,9-10-5,15-7-4,9-9-4,4-13-7,8-3-16,-4-24-46,8-1-62,-8-12-2,2-7-1,-10-9 0</inkml:trace>
  <inkml:trace contextRef="#ctx0" brushRef="#br0" timeOffset="17533.8614">4436 922 289,'22'-18'134,"-3"36"0,1-6-14,7 27-96,-3 10-13,6 8-9,-3 17-5,-4 7-2,-1 14-3,-7-3 2,-3 5-1,-11-9-2,-2 2-17,-17-23-40,-1 0-61,-10-18-5,-6-13 2,-11-15-4</inkml:trace>
  <inkml:trace contextRef="#ctx0" brushRef="#br0" timeOffset="19018.3054">160 3197 204,'-12'-32'122,"12"32"1,17-23-3,7 20-82,-2-4-9,15 7-16,1 0-14,1 0-16,12 12-35,-13-5-69,4 0 0,-8 0-3,-4 0 1</inkml:trace>
  <inkml:trace contextRef="#ctx0" brushRef="#br0" timeOffset="18580.7843">206 2955 36,'0'0'95,"0"0"9,0 0 3,0 0-39,-19-5-8,19 5-5,0 0-10,2 32-6,-2-32-10,-4 51-8,0-12-9,1 12-6,2 14-9,-3 2-3,6 4-11,-4-11-16,11 3-22,-9-24-50,8-18-16,-8-21 2,25-30 1</inkml:trace>
  <inkml:trace contextRef="#ctx0" brushRef="#br0" timeOffset="19221.4401">222 3280 238,'0'0'124,"0"0"-4,31-16-2,-8 11-89,9 10-15,8 7-25,0-8-24,14 8-70,-6-1-17,0-6 1,1-5-5</inkml:trace>
  <inkml:trace contextRef="#ctx0" brushRef="#br0" timeOffset="18799.5439">418 2837 197,'0'0'118,"0"0"2,1 41-20,-9-15-51,11 25-8,-6-1-18,6 17-6,-1-2-10,3 4-5,2 3-13,-2-19-21,13 7-45,-8-18-45,0-12-2,-10-30 0,7 20 0</inkml:trace>
  <inkml:trace contextRef="#ctx0" brushRef="#br0" timeOffset="22659.6651">3082 2671 54,'3'-26'88,"-9"-6"0,4 6 3,2 26-55,-21-39 0,21 39-6,-34 0 0,13 23 0,-10 3-2,5 15-3,-4 5-7,9 10-5,4-1-4,8-2-6,13-9-6,10-11-3,9-10-3,4-21-1,6-11 1,-2-14-1,2-10 0,-2-4 4,-6 0 1,-8 3 3,-4 4 2,-4 7 0,-9 23 5,0 0 0,0 0 4,0 0 1,0 0 2,-9 34 2,8-4 1,8 14 0,3 0-3,7 14 0,4 0-5,5 6 0,-1 1-5,0 2 1,-3-2 1,-6-3-2,-9-7 3,-7-6 1,-10-15 1,-6-13 1,-5-14-2,-2-14-1,-5-16-2,3-14 0,0-9-4,2-9-3,7 4-9,-1-2-17,16 18-35,-2-2-60,9 7 0,0 7-2,10 9 0</inkml:trace>
  <inkml:trace contextRef="#ctx0" brushRef="#br0" timeOffset="23003.4315">3414 3112 199,'7'-28'124,"10"12"1,4 0-4,12 6-79,-9-3-16,8 10-14,-8 3-7,-2 9-3,-6 10-3,-9 6 1,-6 8 1,-9 1 1,-6 10 1,-6 2 2,-3 3 0,-2-1 3,3-6 1,3 0-3,7-10 2,8-2-5,10-7-2,-6-23-12,38 21-17,-14-37-54,14-3-48,2-9-2,3-9-1,-3-4-1</inkml:trace>
  <inkml:trace contextRef="#ctx0" brushRef="#br0" timeOffset="23222.1917">3756 2943 206,'-21'-7'133,"21"7"-3,0 0 0,0 0-70,31-2-39,-11 4-15,7 0-15,3 12-21,-5-16-35,6 11-61,-5-2-4,2 2 1,-7-2-1</inkml:trace>
  <inkml:trace contextRef="#ctx0" brushRef="#br0" timeOffset="23425.3283">3776 3190 198,'0'0'129,"0"0"-3,0 0 1,19-34-79,9 27-24,1 0-17,6 0-18,7 11-34,-8-4-79,6 3-2,0-1-2,-4 3-1</inkml:trace>
  <inkml:trace contextRef="#ctx0" brushRef="#br0" timeOffset="23769.0947">4555 3003 17,'5'-41'93,"4"6"6,-11-4 5,-2-5-46,0 21-5,-17-10-3,4 24-2,-19-14-1,6 28-4,-13-3-6,10 26-5,-9 2-8,11 11-5,3 3-8,14 5-2,6 1-4,13-6-2,11-9-4,8-14-1,9-12-6,3-16-9,6-2-23,-13-26-86,11-2-11,-11-14-3,-3 3 3</inkml:trace>
  <inkml:trace contextRef="#ctx0" brushRef="#br0" timeOffset="24065.9853">4630 2343 193,'23'4'134,"-8"10"1,7 18-3,1 3-60,8 25-43,-7 12-14,6 16-6,-6 8-6,-1 8-1,-10 10-4,-4-8 0,-9 5-8,-12-17-21,3-1-74,-16-19-29,-7-14-1,-8-19-2</inkml:trace>
  <inkml:trace contextRef="#ctx0" brushRef="#br0" timeOffset="19533.9556">1065 2703 152,'-33'35'120,"9"-3"1,0 14 1,-6 0-64,6 30-20,-7-2-14,9 12-12,1 9-11,9-12-17,17 0-34,-2-16-68,16-23-1,7-17-3,8-22 2</inkml:trace>
  <inkml:trace contextRef="#ctx0" brushRef="#br0" timeOffset="20065.2319">1233 2848 101,'-3'-25'110,"3"25"4,-23-28 1,23 28-55,-38 16-12,21 14-13,-9 5-13,5 18-6,-2 5-8,8 2-4,5 0-6,4-9-2,12-5-4,2-16-1,9-11-3,0-19-1,8-10 0,-5-13 1,5-7 0,-6-9 1,2 0 3,-8-5 1,2 7 2,-7 0 2,1 9 3,-4 7 1,-5 21 5,0 0 3,0 0 2,3 24 1,-4 1-1,4 19-1,3 2-3,0 7-4,6 3-5,3-1-2,-3 10-1,1-1 2,-2-4 4,-1 0 2,-7-9 4,-4-2 4,-10-15 5,-1-1 0,-5-24-1,-4-7-2,-2-16-4,1-13-3,-1-8-16,3-11-16,10 9-40,3-7-59,2 2 0,5 5-2,5 5 1</inkml:trace>
  <inkml:trace contextRef="#ctx0" brushRef="#br0" timeOffset="20518.3808">1491 3453 95,'4'-20'96,"-8"-10"-1,8 4-1,-8 3-47,2-7-38,2 30-2,0-32 5,0 32 3,0 0 4,0 0 0,0 0 1,-9 37 0,6-10 1,9 8-6,-3 2-8,6 0-6,3 2-4,3-2-5,3-2 0,-3-3 1,3-6 1,-8-3 1,-10-23 3,5 37 2,-5-37 1,-26 27 4,1-17 3,0-1 3,-7-7 2,5 0 3,-1-6-1,9 2 2,3-10-1,16 12-1,-6-21-3,6 21-10,24-25-19,-10-1-42,11 6-66,3-4-2,4-1-1,1-10-2</inkml:trace>
  <inkml:trace contextRef="#ctx0" brushRef="#br0" timeOffset="20846.523">1754 3005 241,'0'0'128,"0"0"-3,0 0 0,0 0-94,24-18-13,-4-3-12,2-2-6,4 2-9,0-6-11,2 13-31,-10-7-71,5-2-2,-7 7-3,-1 2 1</inkml:trace>
  <inkml:trace contextRef="#ctx0" brushRef="#br0" timeOffset="21065.2844">1773 3156 258,'0'0'136,"-8"25"-1,8-25-2,22 18-92,-6-11-16,12 14-15,1 2-10,0 3-10,8 11-28,-9-17-69,6 1-27,-3-9-3,0-5 1</inkml:trace>
  <inkml:trace contextRef="#ctx0" brushRef="#br0" timeOffset="21455.9254">2409 3137 83,'5'-21'93,"-5"21"-3,17-37-1,-14 14-65,-3 23-8,-1-41-1,1 41 3,-19-35 8,19 35 3,-42-21 5,17 31 4,-16-4 2,10 24-2,-12 0-6,8 17-5,2-3-8,11 9-2,5-5-6,13 1-2,9-12-4,12-12-1,10-11-2,6-10-3,3-10-3,-1-13-9,6-2-16,-15-25-35,7 7-69,-12-12-5,-4 0 3,-10-4-1</inkml:trace>
  <inkml:trace contextRef="#ctx0" brushRef="#br0" timeOffset="21768.9999">2637 3135 319,'4'25'142,"2"17"0,-2-1-6,4 12-116,-2 7-22,-4-9-54,-1 9-79,-1-11-3,4-5-4,-8-17-2</inkml:trace>
  <inkml:trace contextRef="#ctx0" brushRef="#br0" timeOffset="25269.1694">348 5312 117,'0'0'111,"0"0"4,5-23-1,-5 23-60,0 0-7,0 0-9,16 37-12,-9 3-4,-4 6-8,3 16-4,-3 5-6,3 2-10,0 8-21,-4-17-41,5-10-53,2-10-4,-9-40-1,22 20-1</inkml:trace>
  <inkml:trace contextRef="#ctx0" brushRef="#br0" timeOffset="25769.1931">378 5428 166,'0'0'120,"-21"-28"3,21 28-2,-4-27-67,4 27-12,26-7-16,2 7-13,5-3-7,7 3-8,5 5-14,-2-10-24,8 17-39,-6-10-43,-8 5-2,-5 0 0,-11 2 0</inkml:trace>
  <inkml:trace contextRef="#ctx0" brushRef="#br0" timeOffset="25987.963">373 5601 214,'0'0'125,"0"0"0,0 0-2,0 0-82,27 30-10,4-23-18,13 7-10,6 0-11,0-12-23,11 10-45,-6-12-49,-1-5 1,-4-9-3,-4-7-1</inkml:trace>
  <inkml:trace contextRef="#ctx0" brushRef="#br0" timeOffset="25519.1808">681 5160 157,'0'0'117,"5"35"1,-7-8-1,-5 10-67,12 19-11,-5 2-17,6 11-9,-1 2-13,0-8-14,7 6-25,-8-20-41,4-10-36,-1-14-6,-7-25 3,0 0-4</inkml:trace>
  <inkml:trace contextRef="#ctx0" brushRef="#br0" timeOffset="26331.7204">1233 5179 116,'-31'27'114,"9"1"4,-3 7-1,-3 8-48,6 22-27,-8 0-14,13 9-11,0 0-10,8-1-9,9-1-20,4-19-30,17-16-65,1-9-3,9-24 0,3-10-1</inkml:trace>
  <inkml:trace contextRef="#ctx0" brushRef="#br0" timeOffset="26863.9985">1453 5223 106,'0'0'113,"-10"-32"0,10 32 3,-25 9-60,3 0-13,4 23-11,-8 5-12,6 12-5,-3 4-7,6 2-2,7-6-4,6-8 0,8-8-1,-4-33 0,27 20-1,-6-31-1,1-15 1,-1-4-3,2-6 0,-4-6-3,-2 3 0,-5 0-1,2 6 1,-5 3 0,-9 30 2,12-34 2,-12 34 3,0 0 3,0 0 0,0 0 1,1 43 0,3-10 0,3 8-2,3 8-2,4 4-2,4 7 1,1 0-3,-1 0 3,-2 0 1,-2 0 3,-7-7 7,-5 0-2,-9-9 7,-4-5-3,-10-11 5,-3-10-4,-3-15-2,0-8-4,0-18-7,5-7-1,4-5-16,3-13-16,16 11-53,1-5-48,7 3 3,3 5-4,7 8 2</inkml:trace>
  <inkml:trace contextRef="#ctx0" brushRef="#br0" timeOffset="27347.3984">1750 5798 88,'4'-35'98,"-5"10"3,2 4-1,-1 21-45,-7-42-25,7 42-2,-1-20-4,1 20 0,0 0-1,-5 23 0,5-23-3,-3 44-6,6-17-6,2 6-5,3-3-5,3-3-3,4 3-3,-1-4 0,2 1 5,-6-6-4,1 2 4,-8 0-4,-5-2 7,-7 0-2,9-21 8,-29 32-2,6-25 3,5 5 2,-7-12 4,8 4 0,-2-8 1,19 4-1,-17-7 1,17 7-5,0 0-6,10-21-7,7 21-25,-17 0-66,31-25-34,-10 11-2,0-5-2</inkml:trace>
  <inkml:trace contextRef="#ctx0" brushRef="#br0" timeOffset="27909.9238">1945 5461 138,'-18'7'112,"18"-7"1,0 0-23,-17-10-39,17 10-9,0 0-14,17-13-12,-17 13-10,31-7-16,-3 14-26,-3-10-54,5 6-26,3 3-1,-5-3-2</inkml:trace>
  <inkml:trace contextRef="#ctx0" brushRef="#br0" timeOffset="28144.3101">1957 5666 179,'-12'23'119,"12"-23"3,0 0-6,24 19-76,-7-24-15,11 5-18,5 0-25,1-11-37,6 1-61,3-1-5,-1-5 2,-2-3-4</inkml:trace>
  <inkml:trace contextRef="#ctx0" brushRef="#br0" timeOffset="28488.0794">2639 5509 84,'17'-37'105,"-11"10"0,0 1 3,1 1-59,-10-10-11,5 14-11,-13-6-7,11 27-2,-34-30-2,6 27-2,-10 3-1,-1 16-1,-6 5-1,4 12 0,-2 1-2,7 12-1,6-4-1,15-3-1,7-2-2,13-7-1,13-11 0,8-10-2,8-7-2,5-11-5,4-5-9,-7-16-22,9 7-45,-8-7-42,-6-5 0,-7 1-2,-5-1 1</inkml:trace>
  <inkml:trace contextRef="#ctx0" brushRef="#br0" timeOffset="28738.0901">2836 5544 249,'16'39'128,"-11"-7"2,2 10-6,0 11-98,-7 9-25,-5-6-68,3 4-57,-2-5-5,-4-16 0,-1-15-3</inkml:trace>
  <inkml:trace contextRef="#ctx0" brushRef="#br0" timeOffset="29581.8813">3359 5244 101,'-4'-23'99,"-8"-10"0,0 3-21,12 30-44,-33-34-1,14 36-10,-5 5-2,4 16-2,-4 2-5,4 15-1,1-1-4,7 0-2,5-4-3,7-8-1,0-27-2,19 21-1,0-25 0,2-10 0,0-7 1,3-4-1,-3-5 2,-2 2-2,-6 0 2,0 3-1,-13 25 1,10-33 2,-10 33 0,0 0 2,0 0 0,2 24 2,-1-1-1,5 9 2,4 5-3,4 9 0,5 3-2,4 1-2,-1 3-1,2 0 0,-3 1-1,-4-4 0,-8-3 2,-7-6 2,-10-9 1,-4-6 2,-8-8 0,-2-8 1,-6-15-1,5-7 1,-1-13-3,3-5-2,6-7-4,4-5-5,10 8-8,-2-12-19,21 18-32,-4-7-62,8 8-1,2 1-1,4 5 4</inkml:trace>
  <inkml:trace contextRef="#ctx0" brushRef="#br0" timeOffset="29910.0228">3650 5574 166,'0'0'117,"0"0"1,0 0-1,22-16-77,1 13-12,-4-1-14,3 8-8,-2-1-2,-5 6-2,-15-9 0,14 35 2,-16-12 0,-5 7 3,-5 0 0,-3 7 3,-5-5-2,3 5 0,1-7-1,6-2-2,5-3-7,5-25-10,14 35-30,-14-35-82,40-5 0,-7-11-7,6-12 4</inkml:trace>
  <inkml:trace contextRef="#ctx0" brushRef="#br0" timeOffset="30285.042">4044 5174 190,'0'0'124,"-12"24"-1,12-24-2,4 36-79,-4-36-21,24 33-9,-1-15-10,1-2-1,3-2-5,3-2 2,-4-1-2,0 1 1,-5-1 0,-2-1 0,-19-10 2,17 20 2,-17-20 4,-4 37 1,-8-11 3,-5 6 0,-5 3 1,-4 9-1,0-5-2,0 5-2,2-5-9,3-11-16,14 6-41,7-34-66,-2 26-2,2-26-1,31-21 0</inkml:trace>
  <inkml:trace contextRef="#ctx0" brushRef="#br0" timeOffset="30644.4393">4827 5442 26,'-2'-37'85,"7"10"-1,-8-13 1,-6 3-48,4 7-1,-14 0-1,4 14 4,-16 0 1,5 23 4,-18-2-2,10 25 2,-15 4-11,11 24-5,0-3-10,14 12-3,6-4-7,15-6-2,14-8-3,9-15-4,13-15-6,5-21-10,11-3-21,-15-25-63,8-5-29,-11-8-3,-3-4 1</inkml:trace>
  <inkml:trace contextRef="#ctx0" brushRef="#br0" timeOffset="30988.2057">4833 4881 202,'17'12'129,"7"9"-2,0 9-2,13 20-83,-11 3-18,6 21-14,-4 14-9,-6 9-2,-2 9-3,-12 3 1,-6 6-5,-11-9-16,-4 3-37,-13-19-64,-13-16 0,-4-17-5,-9-17 2</inkml:trace>
  <inkml:trace contextRef="#ctx0" brushRef="#br0" timeOffset="32472.6508">341 7273 216,'-12'-32'126,"12"32"-4,23-28 2,-2 12-86,17 13-9,3 1-17,8 2-12,4 5-17,-4-5-23,3 14-35,-7-5-49,-9 0 3,-6-2-6,-13 0 5</inkml:trace>
  <inkml:trace contextRef="#ctx0" brushRef="#br0" timeOffset="32691.4105">357 7441 185,'0'0'123,"24"3"-4,4-6 1,6 13-75,3-15-18,9 5-15,3 2-23,-5-6-34,2 4-73,-5 0-1,-4-5-2,-4-2 0</inkml:trace>
  <inkml:trace contextRef="#ctx0" brushRef="#br0" timeOffset="32003.8765">385 7091 119,'0'0'106,"0"0"6,0 0-1,-14 32-60,7-9-6,9 14-15,-4 7-8,7 9-9,-1 7-14,2-2-20,10 6-55,-4-8-38,-1-13-5,1-3 2</inkml:trace>
  <inkml:trace contextRef="#ctx0" brushRef="#br0" timeOffset="32238.2628">603 7010 170,'5'21'117,"-2"-1"6,-1 13-6,9 15-66,-13 5-10,8 16-18,-2 3-12,1 2-15,6 2-18,-8-16-34,7-7-63,-1-11-3,-2-21-2,-7-21 1</inkml:trace>
  <inkml:trace contextRef="#ctx0" brushRef="#br0" timeOffset="35597.805">3003 7356 294,'-2'25'133,"0"8"-4,-2-8-31,3 21-76,-3 5-35,-8 2-105,7-9-9,0-5-2,-1-11-4</inkml:trace>
  <inkml:trace contextRef="#ctx0" brushRef="#br0" timeOffset="36410.3446">3338 6894 77,'5'-23'94,"-10"-14"4,3 5-17,-3 7-46,-8 4-5,13 21-8,-40-12-3,17 26-1,-6 7-2,3 16-2,-2 0-2,7 11-2,6-6-2,8-1-1,7-8-4,12-10-2,5-12-1,6-8-1,3-10 0,3-7 1,-3-7-1,-2-2 1,-1 0 0,-6-3 1,-17 26-1,26-36 0,-26 36 1,16-19-1,-16 19 1,0 0 0,22 32 0,-12 3 2,1 4 1,3 12 2,2 9 2,1 9 0,-4-2 0,5 5 0,-8-5 1,-1 0-2,-7-12 1,-4-2-3,-11-16 0,-2-9-1,-9-12 0,0-9 1,-4-14 0,2-9-2,0-12 0,2-11-2,8-7 0,7-5-5,9 3-12,-1-8-14,20 15-23,-5-6-35,11 8-35,7 11-2,2 3 1</inkml:trace>
  <inkml:trace contextRef="#ctx0" brushRef="#br0" timeOffset="36722.8607">3663 7296 161,'0'0'121,"21"-30"-3,-5 14 0,-2-10-73,13 15-11,-6-3-15,3 7-5,-3 3-5,-2 8-2,-19-4 0,21 26-4,-21-1 2,-4 5-3,-8 7 2,-3 4-3,-6 3 2,0 0 1,3-7-1,0 2 2,6-13-1,5-3 1,7-23-2,10 21 0,-10-21-7,33-12-12,-1 3-30,-8-21-79,10-5-5,-1-6-4,0-6 3</inkml:trace>
  <inkml:trace contextRef="#ctx0" brushRef="#br0" timeOffset="37113.5058">4014 6788 236,'0'0'126,"0"0"0,-6 21-25,6-21-68,26 28-15,-5-12-13,5-2-7,3-1-1,4 4-2,0-1 0,2 0 0,-6 0 1,-1 3 0,-4-3 4,-7 5 2,-4 2 3,-8 0 1,-3 4 3,-9 3 1,-4 7 1,-8-2 3,0 7-4,-7 4 1,2-2-3,0-3-1,1-2-7,8-4-6,0-14-15,19 0-34,-4-21-74,16-10-6,5-13 4,7-4-5</inkml:trace>
  <inkml:trace contextRef="#ctx0" brushRef="#br0" timeOffset="37472.8972">4902 7141 115,'0'0'114,"0"0"-5,17-37 0,-16 10-62,2-1-39,-7-2-8,-3-2-6,-5 2 5,-7 4 3,-9 3 8,-3 14 6,-14 2 6,2 19 4,-9-1 0,7 24 1,-5-3-4,15 17-2,7-3-9,14 2-1,14-4-3,16-5-4,12-11-3,8-14-9,14-3-13,-7-27-37,8 2-70,-6-11-6,-3-10 1,-10-9-3</inkml:trace>
  <inkml:trace contextRef="#ctx0" brushRef="#br0" timeOffset="37754.1622">4931 6548 215,'0'0'133,"26"0"1,-9 16-3,13 23-87,-8 5-18,11 16-11,0 10-10,2 10 0,-6 6-4,-4 4-1,-8 7-1,-9 0 0,-8-5-2,-12-2-4,-10 0-9,-14-18-29,1-1-86,-14-13-1,-2-16-2,-7-15-2</inkml:trace>
  <inkml:trace contextRef="#ctx0" brushRef="#br0" timeOffset="33035.1781">1237 6920 201,'0'0'121,"-23"9"2,6 2-6,0 24-71,-13 2-15,4 18-14,-4 10-4,3 14-6,5-1-4,4 3-9,11 2-14,4-18-23,18-3-44,6-20-36,8-24-4,11-13 3</inkml:trace>
  <inkml:trace contextRef="#ctx0" brushRef="#br0" timeOffset="33519.5768">1441 7007 98,'-7'-41'112,"0"11"-1,-5 4 4,12 26-54,-25-9-16,1 25-12,6 19-9,-5 7-9,2 13-4,2 0-1,4 5-5,4-2-2,6-9-4,10-15 0,2-11-1,10-16 0,0-11-2,3-10-2,0-12 2,0-4-1,-3-2 3,0-5-1,-3 7 1,0 5-1,-14 25 3,24-30-1,-24 30 1,22 7 0,-22-7-1,27 53 3,-15-9-2,-2 11 2,2 5-2,-5 7 2,0 5 1,-5-3 4,-2-2 1,-9-12 1,-2-4 3,-9-14 0,3-5 1,-9-20-1,2-10-3,-3-16-2,3-9-5,3-12-6,4-8-13,16 3-34,-8-3-73,12-1-6,4-3 2,10 11-3</inkml:trace>
  <inkml:trace contextRef="#ctx0" brushRef="#br0" timeOffset="33972.7242">1709 7441 174,'-4'-32'104,"7"2"-1,-7-5-5,4 3-82,1 4-3,-2 10-3,1 18-1,0 0 4,0 0 1,0 0 1,4 46 0,-4-14-1,5 10-3,0 2-5,3 2-3,3-2-5,1-5 0,0-4 0,0-10 0,1-2 0,-13-23 1,12 28 0,-12-28 0,-6 21 1,6-21 1,-27 16-1,8-7 3,-2-2 3,-2 0 2,-1-5 3,6 3 3,1-7-1,17 2 1,0 0-1,0 0-2,0 0-4,11-21-7,10 16-10,-3-11-32,10 9-86,-2-2-2,0-5-2,-4 3-1</inkml:trace>
  <inkml:trace contextRef="#ctx0" brushRef="#br0" timeOffset="34894.6455">1924 6853 40,'-23'-7'106,"23"7"4,-22 0 5,22 0-39,0 0-17,-19 14-12,19-14-13,10 30-10,8-10-8,3-1-7,6 4-4,6 0-3,3-2-2,6 2-1,1-7 0,1 0 0,-8 0 0,-3-2 0,-7 0 1,-7 0-1,-19-14 2,13 30-2,-13-30 2,-15 37 0,-2-14 1,-8 2 2,-3 3-2,-2 2 3,-3 7-4,0-5 3,0 3-2,7-7 1,4-3-7,9-2-10,13-23-22,0 0-40,0 0-43,22-9-5,5-12 3,0-9-4</inkml:trace>
  <inkml:trace contextRef="#ctx0" brushRef="#br0" timeOffset="35269.6683">2687 7266 145,'20'-14'108,"-20"14"5,20-39-4,-4 18-70,-11-11-11,2 4-12,-5 0-6,-4 1-5,-7 4-1,9 23 0,-36-33 1,6 31-1,-6 7 2,-3 8 1,-6 8 1,1 9 2,2 5 0,8 4 0,6-2 2,17 2-4,11-11 1,18-5-4,8-9-2,8-9-6,11-8-10,-1-15-19,8 2-44,-7-12-50,-6-9 0,-6 0-4,-5-5 4</inkml:trace>
  <inkml:trace contextRef="#ctx0" brushRef="#br0" timeOffset="75448.7459">6020 7511 129,'0'0'121,"-23"-23"4,23 23-1,0 0-69,0 0-8,0 0-12,0 0-13,27-12-7,0 12-9,8-2-8,5-14-22,14 18-61,-4-9-42,5 0-5,-4 2 0,-2 3-4</inkml:trace>
  <inkml:trace contextRef="#ctx0" brushRef="#br0" timeOffset="75808.1373">6065 8134 158,'0'0'125,"0"0"3,0 0-3,0 0-75,0 0-12,37-2-11,-10-3-12,12 10-5,0-3-5,4 3-4,2-1-11,-7-11-25,10 0-91,-12-4-4,-3-3-3,-6-7-2</inkml:trace>
  <inkml:trace contextRef="#ctx0" brushRef="#br0" timeOffset="41863.739">2125 8933 209,'0'0'124,"-9"27"-1,9-27-2,19 28-79,-19-28-10,36 35-18,-6-10-17,1-6-23,12 11-39,-1-10-56,3-3-2,0-10-1,0-10-2</inkml:trace>
  <inkml:trace contextRef="#ctx0" brushRef="#br0" timeOffset="42176.257">2904 8949 116,'17'-35'111,"-10"10"-2,-2-3 4,-5-4-58,-5-7-20,2 4-13,-13-2-10,-5 7-1,-8 5-3,-6 9-1,-8 11 2,2 19 1,-7 2 0,9 19 2,0 6-2,12 10-1,8 0-1,12 4 0,14-9-4,12-7-2,11-8-6,4-15-7,10-7-12,-7-23-27,13-4-72,-6-10-2,-6-9-3,-5-2 3</inkml:trace>
  <inkml:trace contextRef="#ctx0" brushRef="#br0" timeOffset="42379.39">3105 8951 250,'0'33'129,"0"10"-3,-2 13-3,11 11-100,-8 14-44,-2-1-96,4-3-8,0-8-3,1-18-3</inkml:trace>
  <inkml:trace contextRef="#ctx0" brushRef="#br0" timeOffset="38629.2043">468 8517 68,'0'0'106,"0"0"0,0 0 6,0 0-45,-9 30-17,2-7-8,9 17-14,-5-3-7,6 13-15,0 8-11,1 2-18,8 9-23,-7-6-66,4-13-2,1-8-2,-1-19-1</inkml:trace>
  <inkml:trace contextRef="#ctx0" brushRef="#br0" timeOffset="39097.9776">454 8762 147,'0'0'110,"0"0"4,0 0-4,0 0-64,31-7-8,-5 9-15,12 3-10,4 0-11,1-5-14,4 9-21,-6-12-26,-1 8-53,-6 0 0,-9-1-6,-8 3 5</inkml:trace>
  <inkml:trace contextRef="#ctx0" brushRef="#br0" timeOffset="39316.7385">492 8930 190,'0'0'116,"0"0"1,19-2-4,4 0-75,17 9-10,-1 0-23,8-3-20,3 15-38,-1-10-60,-1 0-3,-1-4 1,-4-7-4</inkml:trace>
  <inkml:trace contextRef="#ctx0" brushRef="#br0" timeOffset="38879.2168">627 8506 119,'0'0'112,"0"0"1,0 23 0,-3 9-61,4 26-9,-4 0-8,6 22-15,-4 1-6,4 7-13,1 0-11,-1-12-10,7-7-25,-6-25-40,4-16-30,-8-28 0,0 0-1</inkml:trace>
  <inkml:trace contextRef="#ctx0" brushRef="#br0" timeOffset="39863.6426">1261 8508 171,'-27'37'118,"3"11"0,0 10 1,-3 0-69,11 18-12,0-2-15,11 7-18,9-5-23,1-16-33,12-5-66,9-9-1,5-13-3,6-17 0</inkml:trace>
  <inkml:trace contextRef="#ctx0" brushRef="#br0" timeOffset="40394.9183">1543 8503 122,'0'0'106,"-35"-20"5,16 27-3,4 13-60,-9 13-10,8 17-13,-3 4-8,10 6-6,2-3-4,9-1-7,5-10-3,3-12-2,11-15-3,0-19-2,5-7 2,-5-11-1,1-6 1,-5-1 2,-3-3 1,-1-2 3,-7 5 2,1 2 0,-7 23 0,5-30 1,-5 30-1,0 0 1,0 0 1,11 32 1,-4-6-1,2 13 1,3 2-1,3 12 1,0 5-1,1 0 2,0 2 2,0 0 4,-8-5 0,-3 1 4,-6-15 0,-3-1 1,-10-20 1,14-20-1,-36 16-4,12-25-3,-3-14-4,2-9-3,2-10-6,1-4-12,10 7-22,-2-10-52,10 10-31,8 0-2,2 7 1</inkml:trace>
  <inkml:trace contextRef="#ctx0" brushRef="#br0" timeOffset="40910.5672">1834 9212 119,'-3'-32'103,"3"2"-1,-3-12-3,3 3-45,3 7-40,-3-3-6,0 12 0,0 23 4,0-25 3,0 25 2,0 0 1,0 0 2,-4 43-3,4-13 0,7 10-7,-1 1-4,7 5-4,4 5-5,-1-5-2,4 1-1,0-8 2,-3-2-2,-3-10 2,-4-1 1,-10-26 2,-9 30 3,9-30 2,-27 14 3,8-12 1,-4-7 3,2 3 2,-1-7 1,22 9-1,-26-16-1,26 16-2,0 0-1,0 0-4,0 0-7,20-26-13,7 36-45,-3-15-68,3 0-1,1-4-3,0-3-2</inkml:trace>
  <inkml:trace contextRef="#ctx0" brushRef="#br0" timeOffset="41598.1012">2056 8868 89,'0'0'107,"-25"28"3,25-28 5,0 0-58,0 0-5,7-21-15,7-4-11,10-3-12,4-2-11,7-7-16,8 7-18,-1-12-18,9 15-37,-2-1-29,-4 3-1,-5 8 1</inkml:trace>
  <inkml:trace contextRef="#ctx0" brushRef="#br0" timeOffset="43270.0606">3589 8713 133,'0'-48'105,"4"16"-1,-3-12-3,-4 0-76,8 5-4,-7-1-16,-1 10-3,-6 10-4,9 20 4,-34 0-1,9 20 2,0 20 2,-3 8-2,2 8 3,2 1-2,8 1 1,11-10-2,6-11 3,12-11-4,4-22 0,9-13-1,0-9 3,2-10 0,-2-11-1,-4 0 3,-3-1-1,-3 3 1,-4 5-2,-2 9 5,-3 2-5,-7 21 2,0 0 1,0 0 1,16 26 2,-11 10-3,2 11 4,3 13-4,4 4 1,3 10-2,3 5-1,0 1-2,-1-8-2,0-5 2,-7-7-2,-4-2 1,-7-12 0,-6-9 0,-9-12 1,-4-11-1,-2-12-1,-5-9 1,1-13-1,2-17-1,5-7 1,3-5-4,10-1-5,3-3-15,14 11-33,-2-6-66,10 8-5,1 3 1,4 3-3</inkml:trace>
  <inkml:trace contextRef="#ctx0" brushRef="#br0" timeOffset="43613.8275">3924 9064 225,'0'0'128,"0"0"-3,18 0 0,6-2-93,-4-9-12,2 6-14,2 0-7,-1 3-3,-2 4-1,-21-2 0,25 14-1,-25-14 2,-1 32 0,-7-6 3,-8-1 3,-5 5 3,-2 0 1,1 5 3,1-5 0,6 2-1,2-6 1,10-3-2,5-3-4,-2-20-5,27 26-13,-8-38-32,16 3-79,-2-9-3,7-8-1,-2-13-1</inkml:trace>
  <inkml:trace contextRef="#ctx0" brushRef="#br0" timeOffset="44020.0983">4330 8531 174,'-19'-5'131,"19"5"-5,0 0 4,0 0-76,12 40-24,4-26-9,7 6-15,4 1-1,6 2-8,0 0 2,0 0-5,0-2 2,-4 0 1,-3-3-1,-7 5 2,-19-23 0,21 40 3,-20-15 3,-7 5 1,-8 2 2,-5 10 2,-9 2 0,-1 4 1,-6-1-3,6-1 0,-1-9-5,7-5-4,11-7-12,12-25-20,0 0-51,16-2-46,7-16-3,1-12-1,7 0 1</inkml:trace>
  <inkml:trace contextRef="#ctx0" brushRef="#br0" timeOffset="44410.746">5055 8919 57,'8'-35'111,"-8"-2"2,0 3 4,-5 4-46,-7-12-23,4 17-10,-12-8-6,3 20-8,-13 1-2,0 21-2,-8 7-2,5 19-3,-4 9-3,5 11-1,4 1-4,10 4-1,9-7-5,12-9 2,11-10-5,8-13-3,10-9-11,-3-26-23,13-2-87,-7-19-6,-1-4-4,-6-14 1</inkml:trace>
  <inkml:trace contextRef="#ctx0" brushRef="#br0" timeOffset="44692.0178">5092 8106 204,'23'-14'131,"-6"24"0,7 17 0,-5 6-89,16 24-11,-7 8-12,5 18-12,-9 12 0,-3 13-5,-8 8 0,-4 8-2,-9 3-1,-10-2-5,-1 0-13,-18-26-29,3-2-83,-10-21-2,-4-18-2,-7-21-3</inkml:trace>
  <inkml:trace contextRef="#ctx0" brushRef="#br0" timeOffset="48051.5456">271 11696 197,'0'0'118,"0"0"-3,0 0 2,27 28-78,-9-19-9,12 5-12,5-5-8,5-2-6,5 0-15,-2-14-29,6 2-77,-6-4 0,-1 0-5,-8-5 0</inkml:trace>
  <inkml:trace contextRef="#ctx0" brushRef="#br0" timeOffset="47785.9076">341 11493 199,'-17'-14'116,"17"14"3,0 0-5,-7-21-75,7 21-9,31 5-17,-3 0-7,8 2-13,3-5-13,9 14-27,-6-11-61,4 4-9,-6-2 2,-6 0-4</inkml:trace>
  <inkml:trace contextRef="#ctx0" brushRef="#br0" timeOffset="47239.0058">447 11541 1,'-8'-20'43,"8"20"38,0 0 4,-15-26-29,15 26-3,0 0-1,0 0-9,-21-20-1,21 20-8,0 0-7,0 0-7,0 0-6,0 0-2,0 0-5,0 0 1,0 0-3,-12 48 0,12-9-4,0 7-4,0 12-9,-3-9-15,6 15-29,0-15-53,-3-10 0,3-11-4,-3-28 2</inkml:trace>
  <inkml:trace contextRef="#ctx0" brushRef="#br0" timeOffset="47520.2705">594 11267 106,'0'0'99,"0"0"5,0 0 1,0 25-61,-2 17-5,-7 2-14,5 20-5,-1 3-11,1 7-7,2 11-16,0-11-17,10 2-39,-5-15-36,0-15 0,0-16-3</inkml:trace>
  <inkml:trace contextRef="#ctx0" brushRef="#br0" timeOffset="48864.087">1067 11232 130,'-16'21'105,"-5"7"5,-3 9-2,3 13-59,-6 3-13,8 19-9,-2-3-9,10 10-3,5-3-10,6-7-17,15 0-49,6-15-51,5-20-2,7-18-2,3-18-2</inkml:trace>
  <inkml:trace contextRef="#ctx0" brushRef="#br0" timeOffset="49379.7426">1323 11398 157,'0'0'104,"-26"-20"3,11 22-5,-6 7-71,7 21-4,-5 5-12,5 11-1,-2 2-5,7 3-2,5-2-6,4-10-6,10-7-11,-10-32-7,35 16-4,-15-32-2,10-2 1,-7-15 1,4 3 8,-6-7 8,-2 1 14,-4 10 10,-7-2 7,-8 28 5,4-32 3,-4 32-1,0 0 0,0 0-4,-17 23-4,14 7-3,-2 5-4,6 11-3,4 5-4,6 2-1,2 7-5,5-2 1,3 4-1,-4-7 1,-1-2 1,-10-6 3,-7-6 1,-4-4 3,-13-11 1,0-8 0,-10-16 0,3-6-2,0-19-2,4-10-3,3-6-5,6-7-10,12 7-21,-2-12-40,15 12-46,2 2-1,7 14-2,5 2-1</inkml:trace>
  <inkml:trace contextRef="#ctx0" brushRef="#br0" timeOffset="49885.4366">1626 12017 188,'4'-30'106,"-4"-7"1,3-2-4,7 0-78,-8-1-11,1 8-9,0 7 2,-3 25 1,0 0 2,0 0 1,0 0 1,-3 25 0,2 3-1,5 9-1,-1 0-5,3 2-2,5-5-5,1-4 0,2-2-3,0-7 1,-14-21 1,21 25 1,-21-25 2,0 0 0,0 26 5,0-26 1,-27 16 1,9-7 2,-3-4 0,0 2-1,0-5-2,21-2 0,-26 0-3,26 0-5,0 0-13,0-23-26,20 14-77,-2-12-4,6 0-1,3-11-3</inkml:trace>
  <inkml:trace contextRef="#ctx0" brushRef="#br0" timeOffset="50228.2403">1839 11606 145,'0'0'119,"0"0"2,0 0 1,-23-5-57,23 5-15,0 0-18,16 3-10,-16-3-11,21-3-7,-4 3-9,2-6-14,5 6-24,-4-17-34,1 8-46,-1-5 0,1 5-2,-5 0 4</inkml:trace>
  <inkml:trace contextRef="#ctx0" brushRef="#br0" timeOffset="50493.842">1894 11823 195,'-17'14'124,"17"-14"0,0 0-2,0 0-69,14-25-19,-14 25-14,36-24-9,-15 18-11,2-4-17,6 17-40,-6-7-65,-2 7-2,-1-5-2,2 3-2</inkml:trace>
  <inkml:trace contextRef="#ctx0" brushRef="#br0" timeOffset="50915.74">2561 11636 179,'0'0'107,"16"-39"1,-9 11-4,-4-6-79,6 4-11,-8-3-9,-1 6-2,-8 1 3,8 26 1,-37-28 3,8 28 3,-9 3 0,-1 13 4,-6 7-1,6 12 3,-4 4-5,11 9-2,6 1-2,16 2-2,8-8-2,13-3-3,10-10-5,8-19-12,13-2-24,-8-25-83,8-7-5,-6-11-1,-1-6-3</inkml:trace>
  <inkml:trace contextRef="#ctx0" brushRef="#br0" timeOffset="51603.2708">2885 11694 207,'24'-9'124,"-24"9"0,19 27-3,-21-1-85,9 22-2,-10 1-17,-1 11-11,1 9-22,-9-11-34,9 4-68,-6-7-5,5-13-1,-4-19-6</inkml:trace>
  <inkml:trace contextRef="#ctx0" brushRef="#br0" timeOffset="52228.3044">3543 11408 198,'3'-28'104,"0"2"0,-4 1-30,-7 0-56,8 25-7,-22-21-9,2 26-2,-8 13 0,-1 10 0,-4 9 0,0 9 3,5 2-1,4-2 0,4-6-1,14-10 1,6-30-2,12 23-1,5-30-2,5-14-1,5-4-1,-2-5 1,3-5 0,-6 5 0,1 2 1,-5 3 1,-18 25 5,25-23 0,-25 23 2,0 0 0,20 21 2,-13 9 2,-2 9 1,3 14 2,-3 2 0,4 12 2,-2 3-1,2 3 4,-7-6-2,1 0 1,-6-16-3,-3-2 0,-8-17-4,1-9-1,-6-18-3,-2-10-2,1-16-2,2-11-2,6-14-1,5-10-6,8-1-8,5-13-20,15 15-30,-3-7-57,6 13 0,3 8-1,0 15-1</inkml:trace>
  <inkml:trace contextRef="#ctx0" brushRef="#br0" timeOffset="58791.1292">3740 12077 208,'-9'-23'124,"9"23"0,0-37-1,0 37-87,10-51-9,2 28-11,-1-5-4,-11 28-5,28-34 0,-9 27-1,-4 5-1,2 9 0,-17-7-1,27 39-1,-21-7-2,-6 7-1,-5 5-6,-12-2-1,-3 6-5,-8-6 1,0 4-2,-3-11 1,3-1-1,2-13 4,9-9 4,17-12 5,-18-3 4,18 3 1,8-37 2,5 12 1,3-3 0,3 7 0,2 5-1,3 12-2,2 11-1,2 13-4,1 15-10,-7-5-45,5 9-68,-2-6-6,3-6 3,0-15-7</inkml:trace>
  <inkml:trace contextRef="#ctx0" brushRef="#br0" timeOffset="59119.2683">4067 11842 205,'0'0'125,"0"0"-2,26-35-2,2 0-85,6 5-29,8 0-21,-4-11-34,12 8-70,-6-1-3,-3 4-3,-7 4 2</inkml:trace>
  <inkml:trace contextRef="#ctx0" brushRef="#br0" timeOffset="59384.9111">4133 11839 242,'-7'35'133,"7"-35"-3,24 32 0,-7-20-93,13 15-11,1-1-16,5-1-11,5 12-27,-12-11-94,9 4-10,-7-7-4,0-5 1</inkml:trace>
  <inkml:trace contextRef="#ctx0" brushRef="#br0" timeOffset="59791.1806">4903 11738 183,'8'-23'112,"-2"2"0,-3-5-3,-8 1-90,5 4-9,-4 0-2,4 21 2,-30-30 4,11 26 3,-9-1 2,0 14 3,-6 3 0,5 13-1,-3-2-5,11 14-2,6-2-7,8 4-1,9-2-5,10-2-2,10-7-4,6-12-9,8 2-20,-8-27-53,10 7-45,-5-17-2,0-6 0,-5-12 0</inkml:trace>
  <inkml:trace contextRef="#ctx0" brushRef="#br0" timeOffset="60166.2088">5082 11006 190,'17'-9'128,"-1"13"3,1 8-7,9 16-76,-3 2-20,11 20-11,-1 8-8,3 14-5,-1 11-1,-4 11-2,-7 6 3,-8 8-3,-7 1-3,-11 1-5,-7 6-27,-18-17-81,0-2-14,-9-18-4,-3-15-1</inkml:trace>
  <inkml:trace contextRef="#ctx0" brushRef="#br0" timeOffset="61806.9045">229 13506 237,'0'0'126,"0"0"0,0 0-5,36 2-85,-8 1-11,15 4-17,6 4-16,-3-9-26,13 12-46,-12-11-42,-2 6-1,-11-5-3,-7 3 2</inkml:trace>
  <inkml:trace contextRef="#ctx0" brushRef="#br0" timeOffset="61385.0053">279 13247 95,'0'0'109,"7"-20"3,-7 20 2,0 0-36,-3 20-35,3-20-6,-6 58-13,5-14-6,4 14-4,-3 4-4,4 7-7,-1 1-9,-1-13-20,8 3-39,-5-25-52,-5-35-2,0 0-3,16-2 0</inkml:trace>
  <inkml:trace contextRef="#ctx0" brushRef="#br0" timeOffset="62010.038">301 13730 250,'0'0'128,"6"-30"-5,15 23-1,3-2-95,18 7-10,4 6-26,1-8-44,7 10-67,-3 1-5,3 3 2,-2-6-6</inkml:trace>
  <inkml:trace contextRef="#ctx0" brushRef="#br0" timeOffset="61603.7666">418 13238 164,'0'0'120,"5"21"-1,-5 14 2,-4 2-71,9 30-8,-6-1-12,4 15-11,2 0-9,0 0-13,6-3-17,-7-22-37,8-8-63,-6-20-3,-6-28-3,18 12 0</inkml:trace>
  <inkml:trace contextRef="#ctx0" brushRef="#br0" timeOffset="62322.5523">1148 13144 214,'-17'4'123,"-2"19"2,-6 12-4,3 20-80,-9 12-12,5 19-13,-2 13-8,7 7-12,9 3-19,0-24-40,17-2-58,11-23-5,12-18 0,6-26-2</inkml:trace>
  <inkml:trace contextRef="#ctx0" brushRef="#br0" timeOffset="62838.2025">1363 13340 150,'-6'-32'114,"-3"8"4,-9 13-2,3 22-66,-13 6-11,5 24-14,-8 5-7,8 17-5,-1-1-7,9 3-3,8-10-2,7-9-3,8-13-6,8-22 0,8-11-2,2-18 0,3-8 2,-2-8-1,-3-3 0,-2-3 3,-5 3 5,-2 7 1,-9 5 2,-6 25 1,9-25 1,-9 25 2,0 0 0,0 30 1,0 0-1,0 9 0,6 9 1,0 10-8,5 4 3,2 5-5,5 0 1,-1 0-2,2 0 4,-5-4-1,-4-6 4,-3-6 4,-14-9 2,-2-5 1,-9-17 1,-5-6 1,-5-18-1,1-15-4,-3-13-2,4-7-4,6-8-8,0-6-15,19 12-38,-3-10-64,13 12-5,3 2 2,7 11-4</inkml:trace>
  <inkml:trace contextRef="#ctx0" brushRef="#br0" timeOffset="63291.3508">1663 13922 200,'0'-30'107,"5"2"-2,-5 2-29,-2-4-55,5 10-5,-3 20-5,0-23 4,0 23-1,0 0-4,4 34 5,1-1-4,-3 1 1,6 12-6,1-2-4,3 2-7,2 1-1,1-8-1,3 0-2,-4-9 2,2 0-3,-8-9 4,-1 0 1,-7-21 2,-6 32 2,6-32 4,-29 25 5,9-11 3,-8-7 4,3 5 3,-2-12 3,8 7 1,-2-12-1,21 5-3,-19-5-3,19 5-4,0 0-6,28-7-5,-8 3-11,1-10-28,12 5-91,-9-5-2,4 2-3,-7-8-1</inkml:trace>
  <inkml:trace contextRef="#ctx0" brushRef="#br0" timeOffset="64275.7743">2062 13391 168,'-24'2'115,"24"-2"1,-22 18-27,22-18-37,-17 26-9,17-26-13,-4 34-11,4-34-5,16 37-6,1-20-4,7 1-3,7-2-2,5-2-3,4 0 1,2-5-1,-4 3 0,-3-3 0,-6 2 1,-8 1 1,-21-12 0,14 30 2,-23-7 1,-9 0 1,-6 5 1,-6 4-5,-3 0 6,-4 5-5,1-2 6,4 2-6,7-7 0,4-2-12,10-1-17,11-27-38,0 0-52,0 0 1,28 5-5,3-26 4</inkml:trace>
  <inkml:trace contextRef="#ctx0" brushRef="#br0" timeOffset="64635.1692">2793 13785 177,'0'0'116,"16"-20"-2,-16 20-2,10-37-80,-2 16-6,-5-4-15,-3-1-2,-4 5-5,4 21-3,-24-32 3,3 30-2,-7 4 2,-5 12 1,-7 9 1,-1 9 2,-2 8 0,4 8-4,5-2 3,10 0-4,10-4 2,14-7-3,14-12 0,8-10-3,11-13 1,3-13-5,8-8-11,-8-18-18,9 4-55,-11-14-32,-2 6-1,-10-6-2</inkml:trace>
  <inkml:trace contextRef="#ctx0" brushRef="#br0" timeOffset="64869.5531">2975 13811 227,'0'0'133,"12"39"-2,-9-7-1,2 17-91,-5 4-38,-5-2-81,4 11-46,-3-7-1,1-6-8</inkml:trace>
  <inkml:trace contextRef="#ctx0" brushRef="#br0" timeOffset="65775.8552">3684 13448 49,'4'-34'87,"-9"-10"3,0 9-4,-10 5-64,-2 0 4,-2 14-1,-10 7-3,-1 18-1,-4 10-5,-1 15-2,2 5-3,4 12-1,6 0-6,11 2 0,10-7-3,11-11-1,8-12-2,7-12 1,4-11 0,4-13-1,-2-10 2,0-7-2,-4-3 2,-4 1-1,-6 0 4,-5 8 0,-8 4 4,-3 20 2,0 0 2,0 0 2,-17 16 0,12 18 2,0 6-3,6 15 0,1 5-3,7 12-5,1-1 0,2 1-4,2-3 2,0-7-3,-4-8 2,-4-8-4,-6-9 4,-6-12 0,-6-4 0,12-21-2,-33 9 2,12-18 0,3-14-1,0-10 0,6-8 1,5-5-1,7-10-2,5-1 2,7 1-12,2-2-5,10 15-20,-6-8-17,8 21-57,-2 4-2,0 15 0,-2 9 0</inkml:trace>
  <inkml:trace contextRef="#ctx0" brushRef="#br0" timeOffset="66135.241">3843 13799 156,'0'0'118,"0"0"5,15-27-7,2 24-70,-17 3-13,34-9-8,-13 11-10,3 8-8,-4 6-2,-5 4-6,-2 6 3,-9 4-3,-5 2 3,-8 3-4,-6-1 0,-5-1 1,-2-6 0,-1-3 1,1-8 1,3 0 1,19-16 3,-16 18-1,16-18 2,0 0-1,28 10-1,-3-10-1,5-3-7,3-8-16,9 11-39,-7-16-63,5 2-4,-8-9 0,1 0-4</inkml:trace>
  <inkml:trace contextRef="#ctx0" brushRef="#br0" timeOffset="66463.3832">4287 13654 198,'0'0'127,"0"0"-4,0 0 1,0 0-81,18-9-11,2-15-15,10-1-9,1-5-6,3-5-8,6 3-8,-5-5-13,3 16-19,-16-11-32,3 16-44,-8 0-4,-17 16 3,17-3 3</inkml:trace>
  <inkml:trace contextRef="#ctx0" brushRef="#br0" timeOffset="66697.7689">4317 13684 168,'-27'25'125,"27"-25"6,0 0-4,11 30-54,-11-30-30,38 21-13,-12-5-13,7 7-11,3 7-5,-1-2-14,3 11-19,-12-16-58,7 7-41,-11-11-4,4-5-1,-3-17 3</inkml:trace>
  <inkml:trace contextRef="#ctx0" brushRef="#br0" timeOffset="67041.5359">4976 13707 199,'7'-23'118,"-2"-5"-4,-1 3 1,-8-5-93,6 9-7,-7-2-8,5 23 2,-21-28 2,4 28 2,-11 0 0,2 16 2,-9 0 0,6 14 1,-4-2-4,10 9-3,5-2-2,9 2-3,14-5 1,12-7-5,9-8-3,4-15-13,12 2-24,-12-27-52,12 5-36,-9-19-5,0-5 3</inkml:trace>
  <inkml:trace contextRef="#ctx0" brushRef="#br0" timeOffset="67322.7997">5078 13065 223,'0'0'128,"0"0"-1,30-7 0,-14 19-86,11 29-11,-1 8-13,7 18-6,-4 11-5,3 12-2,-10 16-1,-3 10-3,-5 4-1,-7 0-2,-4 2-6,-11-13-12,2-1-27,-18-22-80,5-15-3,-10-22-1,-1-15-2</inkml:trace>
  <inkml:trace contextRef="#ctx0" brushRef="#br0" timeOffset="68604.1131">329 15519 217,'-21'-2'118,"21"2"0,0 0-4,0 0-78,28-9-4,-3 6-18,11 1-13,7 4-18,1-9-24,10 12-38,-3-7-36,-4 2-3,-7-3 0,-7 6 0</inkml:trace>
  <inkml:trace contextRef="#ctx0" brushRef="#br0" timeOffset="68150.9674">350 15217 138,'0'0'109,"0"0"-1,0 0 6,0 0-63,-17 14-6,18 16-8,-4 2-11,5 16-7,-4 5-6,5 12-10,4 7-14,-3-10-24,12 7-79,-4-13-4,0-8-2,0-20-2</inkml:trace>
  <inkml:trace contextRef="#ctx0" brushRef="#br0" timeOffset="68807.2484">390 15665 237,'19'-5'115,"7"7"-3,7-6-21,10 15-61,0 1-17,4-3-32,8 9-59,-5-4-31,-6 2-5,-4-11-1</inkml:trace>
  <inkml:trace contextRef="#ctx0" brushRef="#br0" timeOffset="68369.7274">530 15196 116,'0'0'111,"16"7"1,-16-7 3,15 58-51,-13-19-17,12 28-7,-9 4-17,4 12-11,-1 5-22,-4-14-26,9 2-77,-7-18-3,-1-14-2,-5-44 0</inkml:trace>
  <inkml:trace contextRef="#ctx0" brushRef="#br0" timeOffset="69104.138">1150 15272 202,'-23'49'114,"-1"8"0,-2 13-3,0 3-77,7 13-14,9 4-35,3-12-39,12 1-56,9-10-3,6-13-1,12-15-4</inkml:trace>
  <inkml:trace contextRef="#ctx0" brushRef="#br0" timeOffset="69635.4154">1402 15348 192,'-6'-25'112,"6"25"-2,-30-19 0,15 33-80,-9 7-6,3 16-10,3 7-8,5 11-1,4 1-7,5-6-4,12-3-7,0-17-5,13-12-4,0-23 0,7-4 0,-6-23 2,2-3 7,-7-6 4,1 2 9,-8-1 6,-2 6 5,-4 8 4,-4 3 2,0 23 1,0 0 0,0 0 0,-17-4 0,15 27-1,-3 2-2,10 14-1,-2 7-3,12 10-2,2 4-4,4 7 0,1 2-2,4 3 1,-4-5-2,-2 0 4,-8-5-3,-5-7 4,-14-6-2,-5-8 2,-11-11-1,-1-9 0,-7-12-3,-4-11 0,0-14-1,1-10-3,6-6-4,4-12-12,15 10-21,-5-19-54,18 9-31,4 0-2,11 9-1</inkml:trace>
  <inkml:trace contextRef="#ctx0" brushRef="#br0" timeOffset="70088.5661">1718 16052 235,'10'-25'117,"-8"-5"1,-4-14-4,6 5-83,-8-7-11,6 4-10,-2 8-3,0 6 0,0 28-3,0 0 2,0 0-2,0 0 0,8 46 0,-2-4 1,0 4-3,5 2 1,1 1-2,2-3-1,2-2-1,-1-7 1,-1-5-2,-2-9 2,-3-2-3,-9-21 2,2 32 0,-2-32 1,-21 19 0,3-12 1,-4-7 1,-2 2 1,0-4 4,1 2-2,4-7 3,19 7-1,-21-12 0,21 12 0,0 0-2,26-11-6,-2 13-13,-3-11-40,8 11-72,1-9-6,5 5-1,-4-8-6</inkml:trace>
  <inkml:trace contextRef="#ctx0" brushRef="#br0" timeOffset="71151.6621">2085 15725 198,'-17'18'120,"17"-18"4,0 0-2,3 35-79,-3-35-5,24 39-13,-5-14-12,10 8-7,7 4-16,-2-12-29,16 7-81,-10-11-5,5-7 0,-7-16-3</inkml:trace>
  <inkml:trace contextRef="#ctx0" brushRef="#br0" timeOffset="70917.2687">2111 15699 150,'0'0'117,"0"0"0,0 0 0,-4-30-59,10 7-27,12 2-6,2-4-15,5 0-14,7 6-17,-1-13-20,11 18-33,-9-5-41,0 10-1,-8 5 0,-5 1 1</inkml:trace>
  <inkml:trace contextRef="#ctx0" brushRef="#br0" timeOffset="71511.0553">2864 15745 153,'11'-25'106,"-10"2"-1,-1-3-1,0 1-75,-12-14-3,2 9-13,-9-5-2,-2 5-3,-11 2 2,2 12 0,-7 12 0,1 13 1,-4 14 0,6 12-1,1 6-2,8 15 1,8-1-5,10 3 0,11-10-2,8-9-2,10-9-1,7-13-3,8-15-2,1-14-4,5-6-10,-6-21-23,8 2-73,-8-9-2,-1 2-1,-9 0 0</inkml:trace>
  <inkml:trace contextRef="#ctx0" brushRef="#br0" timeOffset="71745.4414">3105 15840 202,'0'0'128,"-5"51"-2,-2-14-4,2 16-74,-1 9-69,-1-2-84,7-2-14,0-10-2,4-8-6</inkml:trace>
  <inkml:trace contextRef="#ctx0" brushRef="#br0" timeOffset="72432.9724">3688 15572 123,'5'-32'96,"4"-3"-3,-6-9-4,-1 3-85,-1 2-1,-2-1-3,-4 10 2,-7 5 7,12 25 3,-35-14 9,14 30 2,-4 5 3,4 21 0,-3 1-2,8 13-3,4-1-8,10 1-3,8-6-9,7-8-5,10-5-5,1-19-2,7-1-1,-4-15 0,5-7 1,-8-6 0,-2-3 4,-5-5 4,-17 19 6,23-27 3,-23 27 4,0 0 1,0 0 0,0 0 2,14 32-1,-9 3-1,2 2-4,4 11 1,1 1-2,3 6 5,1-4-4,-1 4 5,-2-9-2,-1 0 6,-11-6-3,-1-3 0,-12-14-2,-2-2-3,-8-15 0,-6-6-4,-3-11 1,-2-12-5,2-7 2,1-9-4,10-1-3,1-8-10,13 11-13,1-16-21,22 23-51,-2-14-31,10 16-1,3-6 1</inkml:trace>
  <inkml:trace contextRef="#ctx0" brushRef="#br0" timeOffset="72776.7396">3984 15921 189,'0'0'127,"0"0"2,-10 21-2,10-21-69,0 0-24,22 4-13,-22-4-11,31 3-5,-11 3-3,-2 1-4,1 5-2,-19-12 0,25 39-1,-18-13 1,-7 4 0,-7 2 2,-4 3 2,-3 1 2,-1 1 1,1-2 5,-3-3-1,6 1 3,1-10-3,7 0 3,3-23-6,10 25 2,-10-25-9,26-4-13,3 6-43,-7-21-75,11 6 1,-3-15-7,1 0 3</inkml:trace>
  <inkml:trace contextRef="#ctx0" brushRef="#br0" timeOffset="73386.1445">4275 15828 222,'-12'21'128,"12"-21"-1,-9 21-3,9-21-91,19-12-6,2-11-14,12 3-6,7-10-5,6-10-6,5 3-7,-1-6-10,7 13-17,-12-10-24,1 24-61,-10-2-2,-11 15 0,-25 3 2</inkml:trace>
  <inkml:trace contextRef="#ctx0" brushRef="#br0" timeOffset="73604.9047">4363 15865 197,'0'0'125,"5"21"3,-5-21-3,30 28-82,-13-21-7,16 16-16,0 0-17,4-2-23,9 16-47,-5-12-60,3 5-1,-4-11-4,5-3 2</inkml:trace>
  <inkml:trace contextRef="#ctx0" brushRef="#br0" timeOffset="73901.7953">5154 15979 216,'0'0'124,"4"-26"0,-8 1-4,8-1-90,-16-13-11,2 0-14,-5 0-8,-3-3-2,-7 12 0,-4 7 1,-6 14 3,-3 13 0,0 15 5,2 13 2,3 7 2,10 14 0,7 1 1,15-1-1,8-7-4,14-7-1,8-9-14,5-23-14,15 2-28,-9-27-68,6-10-4,-5-20-2,-1-12 1</inkml:trace>
  <inkml:trace contextRef="#ctx0" brushRef="#br0" timeOffset="74167.4331">5154 15004 241,'28'33'127,"5"10"-4,11 29-34,-8 0-52,7 34-5,-8 2-16,-4 19-3,-11 7-8,-11 7 1,-14 0-4,-12-10-12,-6-6-20,-16-35-64,2-9-32,-7-30-2,7-19-1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2.9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106 695 11,'-18'8'97,"-4"-8"0,6 7 0,-5-5-53,2-4-19,19 2-11,0 0-4,-9-21-2,17 1 5,-8 20 1,29-38 5,-5 24 2,0-4 3,10 10 1,-2-5-2,12 11-1,5-4-6,11 1-2,11-1-7,8-1-1,8-2-3,5 4-2,8-4 2,1 5-1,0 2 3,0 2 0,0 2 0,5 2-2,2 1 3,3-3-1,2-2 0,4-5-1,0-3-5,-1-6 3,-1 2-3,-5-3 1,-2 6-1,-6 2 3,-5 4-2,-1-1 4,0 4-1,4 2-1,0-4 0,5 0-1,2-11 0,6 4-5,-1-5 5,1-2-5,-2-2 5,-5 2-3,-5 1 3,-1 1 0,-7-4 0,2 2 1,2-4-2,0 1 1,1 0 0,1 0-1,-1 4 0,-1 2 2,-1 5-2,-6 1 2,-2 5-2,1 2 1,3 2 0,0-2 1,3-2-1,3 0 0,3-5 1,0-1-2,0 0 1,-3-3-1,0 4 1,1 1 0,-2 1 0,-1 5 0,4 0 0,-1 0 0,3 3 0,0-1 0,3-4-1,0-1 0,2-1 0,-1 1 0,3-2 1,-1 3-1,-1 2 1,-2 2 1,-3 3-1,-2 0 0,-1 6-1,-2-2 1,1 2-1,-3-1 1,4-4-1,-1 3 1,-1-5-1,0 3 1,-4-3-1,1 2 0,-4-2 1,0 3-1,-4 2 0,-3-3-1,1 1 2,2-4-1,-4 1 0,-2-1 1,-1-3-1,-2-3 0,0-1 1,-2 2 0,1-1-2,-2 0 1,2-1 0,1 0 1,0-1-1,0-1 0,2-3 1,3-1-1,-3-1 0,1-2 1,1 3-1,-1-1 0,2-2 1,3 4 0,-2 1-1,0 2 1,6-1 0,-2 3-1,-2-3 1,3 1 0,-4 0 0,2-3-1,1 3 0,0-1 1,0 1 0,-1 1-1,1 0 1,0-2-1,-1 3 1,1-3-1,-3 1 1,0-1 0,-2 4-1,1-4 0,2 3 1,-4 0 0,0 1-1,0 1 1,-1 0-1,-3-2 1,0 1-1,-4 1 1,-3 0-1,-1 2 0,-3 0 0,-4 4 0,-6 1-1,0 1-2,-1 3-4,-1-4-3,4 4-13,-7-13-25,16 13-31,-6-18-53,6-1 2,-1-7-1,1 2 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31.36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12206 5779 41,'0'0'74,"-17"4"-33,17-4-2,-19 3-7,19-3 3,-18 0 0,18 0 0,0 0-1,-17 0 3,17 0-3,0 0 1,0 0-5,0 0-5,0 0-2,0 0-5,0 0-2,0 0-5,0 0 0,20-21-6,-5 16 1,6 1-8,1 1-2,5 6-14,-9-8-30,3 5-75,-2 7-3,-19-7 0,20 5 0</inkml:trace>
  <inkml:trace contextRef="#ctx0" brushRef="#br0" timeOffset="2453.2439">14357 5730 133,'0'0'117,"0"0"1,-7 21 0,7-21-70,0 0-16,21 9-13,-6-9-11,10 3-15,-5-13-22,17 13-36,-4-8-52,0-4-1,3 0-1,-7-5 1</inkml:trace>
  <inkml:trace contextRef="#ctx0" brushRef="#br0" timeOffset="3015.7717">14862 5666 138,'14'-37'111,"-14"37"-3,16-49 1,-13 10-80,9 4-6,-7-2-11,2 5-7,-3-3-1,-3 5-1,-1 5 2,0 25 1,-2-32 1,2 32 2,0 0 1,0 0 1,-18 25-1,16 3-2,0 2-1,4 7-2,2 4-2,6 3 0,2 5 2,2-1-4,2-2 2,1-4-4,0-3 4,-1-7-4,-2-4 4,-2-2-4,-12-26 0,14 32 1,-14-32 0,-2 25 1,2-25 0,-20 23-1,20-23 0,-32 23 0,13-11 0,0-3 2,2 0 2,1-2 1,16-7 1,-19 5 1,19-5 1,0 0-1,0 0 0,20-7-1,-4 5-3,3-1-1,2 3-5,0 3-5,3 1-13,-24-4-31,31 5-77,-31-5 0,19 9-4,-19-9 3</inkml:trace>
  <inkml:trace contextRef="#ctx0" brushRef="#br0" timeOffset="1265.6905">13256 5721 151,'0'0'115,"0"0"0,0 0-3,0 0-80,25 14-13,-5-14-23,4-7-29,5 0-77,3 2-4,-5-8-2,4 3 0</inkml:trace>
  <inkml:trace contextRef="#ctx0" brushRef="#br0" timeOffset="1828.2129">13706 5666 88,'10'-33'102,"-10"33"-2,16-48 1,-13 13-68,8 3-8,-6 0-13,2 2-6,-4 2-3,-1 2 0,-2 26 2,-3-30 1,3 30 2,0 0 1,-18-4 2,18 4-1,-10 28-1,6-3 0,3 5-2,2 7-1,6 9 1,2 5-4,7 0 0,-1-1-4,6-1 2,0-5-4,1-5 3,-3-4-4,-2-12 2,-17-23-2,20 32 2,-20-32 2,0 0 0,0 0 0,-28 21 1,9-23 1,-2 4-1,-1-2 3,-1-2 3,4 2 1,0 0 3,19 0 1,-24 0 0,24 0 0,0 0-1,0 0-2,0 0-4,26-5-4,-6 5-12,-1-7-33,13 2-82,-7 3 3,3-7-7,-2 2 4</inkml:trace>
  <inkml:trace contextRef="#ctx0" brushRef="#br0" timeOffset="703.1577">12578 5587 1,'10'-25'73,"-13"-19"3,11 5-35,-5 4-15,-5 5 2,2 7-1,-4 2 4,4 21-1,0 0 2,0 0 2,-22-2-3,19 23-2,3-21-7,-9 50-4,7-17-6,6 6-1,6 5-4,6-3-2,1 6-2,4-4-4,0-1 3,-1-3-4,0-4 5,-5-3-6,-8-9 2,-4 0-2,-3-23 2,-12 26 1,12-26 0,-29 11 2,8-8 0,0-6 3,1 1 2,3 0 1,1-3 0,16 5 1,-16-7-2,16 7 0,0 0-3,21-2-5,-2 4-13,0-4-29,7 2-77,4 2 2,-1-6-5,5 1 0</inkml:trace>
  <inkml:trace contextRef="#ctx0" brushRef="#br0" timeOffset="5078.3736">13371 7261 147,'0'0'121,"0"0"-1,9 21 0,7-14-76,-16-7-13,34 9-12,-11-5-16,3-6-22,7 9-51,-3-7-49,-3-5-3,1 1-1,-4-8-1</inkml:trace>
  <inkml:trace contextRef="#ctx0" brushRef="#br0" timeOffset="5672.1532">13936 7108 125,'12'-43'108,"-3"22"-4,-4-14 1,2 3-84,4 7-8,-5-10-9,0 12 0,-3 2 0,-3 21 2,-5-23 3,5 23 2,0 0 2,-16 11 3,16-11-1,-10 30 1,6-9-4,4 7-1,0 4-2,4 1-4,2 1-2,5 1-3,5-1-2,-3-1-2,5-3 1,-3-5-3,2-6 1,-17-19 0,23 27 0,-23-27 2,0 0 1,2 28 1,-2-28 1,-25 16 0,7-7 1,-3 1 0,-2-1 3,1 0 3,-1-2 2,8 0 3,15-7 0,-23 7 2,23-7 0,0 0-1,0 0-3,16-7-2,-1 5-4,4-3-6,4 7-8,-4-8-23,10 6-82,-7 2-13,-4-2-3,1 2 0</inkml:trace>
  <inkml:trace contextRef="#ctx0" brushRef="#br0" timeOffset="4500.2223">12589 7372 1,'0'0'89,"21"-5"9,-21 5 5,8-32-43,-8 32-15,14-40-7,-14 40-8,12-43-7,-8 17-6,-6 3-5,-3 0-7,5 23-2,-29-32-2,6 25-1,-5 5 0,-5 6 1,3 12 1,-7 5 2,2 9 3,4 0 2,5 14 3,5-7 0,13 7 3,8-10-2,12 1 1,8-14-3,13-5-2,6-9-2,5-14-5,2-7-8,-3-14-16,0 8-39,-10-13-61,-6 1-3,-7 4-2,-8 1 0</inkml:trace>
  <inkml:trace contextRef="#ctx0" brushRef="#br0" timeOffset="7187.8572">14854 7189 28,'0'0'97,"0"0"5,14-25 1,-14 25-41,15-35-18,-10 5-11,7 3-8,-5-8-10,4 3-5,-2-5-4,-1 7-3,-4 0-1,1 4-1,-5 26 0,2-32 1,-2 32 1,-4-21 1,4 21 0,0 0 2,0 0 0,0 0 2,-10 28-1,13-5 0,2 14-1,4 7-3,3 2 2,0 7-4,4 5 2,-1-1-3,5-1 1,-7-5-2,3-12 1,-4-7 1,-2-9-1,-10-23 2,16 26-2,-16-26 1,0 0-1,0 0 1,0 0-1,0 0 0,-23 4-1,8-4 0,-2 3 1,-1-1 2,-3-2 2,4 5 2,1-8 2,16 3 2,-20 0 1,20 0 2,0 0 0,0 0-1,0 0-1,0 0-2,0 0-1,0 0-1,24 0-2,-8 5 0,2-3-3,5 3 1,0-3-2,1 0 0,-4-2-1,2 0 0,-7 0-1,-15 0 0,24 0-1,-24 0-4,0 0-2,0 0-4,0 0-7,0 0-15,0 0-23,0 0-52,0 0-20,0 0 3,0 0-1</inkml:trace>
  <inkml:trace contextRef="#ctx0" brushRef="#br0" timeOffset="8328.5346">12765 9163 124,'16'-4'104,"-11"-17"2,6-5-28,-1 6-29,-5-20-11,4 3-13,-6-4-8,1 2-6,-6-3-5,-3 7-2,-5 3-1,-6 9-1,-6 5 2,-8 13 0,-6 10 1,1 13 1,-3 5 1,5 9 2,2 8-1,7 6 1,8 5-4,14-1 1,14-1-2,11-8 0,4-4-2,8-9 0,6-12 0,1-13-2,2-20-2,-4-13-7,-1-7-15,-14-16-34,1 3-61,-9-1-2,-5 0-2,-9 7-2</inkml:trace>
  <inkml:trace contextRef="#ctx0" brushRef="#br0" timeOffset="8719.1914">13415 8960 142,'0'0'125,"0"0"2,0 0-2,0 0-55,0 0-31,0 0-13,25 5-13,-5-5-9,6 4-16,-2-8-29,9 4-82,-5 2-4,-2 0 0,-2-6-3</inkml:trace>
  <inkml:trace contextRef="#ctx0" brushRef="#br0" timeOffset="9328.5857">13910 8826 138,'10'-48'101,"-1"18"-1,-6-7-3,-1-3-76,5 8-7,-5 0-6,1 9 2,-6 0 2,3 23 1,-5-21 3,5 21 0,0 0 2,-14 21-2,14-21-2,-7 43-3,5-13-3,6 7-1,3 0-4,3 3 0,2 1-4,4-2 2,1-2-6,0-2 2,1-5-3,-4-5 0,-1-2 0,-13-23 1,12 37 0,-12-37 0,-9 37 3,9-37 2,-25 33 3,9-17 3,-4-5 2,3 3 3,-5-9 3,22-5 2,-27 4 1,27-4 1,-19-7-2,19 7-4,0 0-1,12-20-4,-12 20-3,26-12-5,-4 12-6,-1-4-16,10 15-48,-3-9-61,-2 3 0,-5-5-3,1 2 1</inkml:trace>
  <inkml:trace contextRef="#ctx0" brushRef="#br0" timeOffset="9922.3648">14637 8932 156,'0'0'121,"0"0"-1,0 0-1,17 30-53,-17-30-34,28-2-21,-5 7-25,-2-17-41,4 10-64,2-5-2,-1-2-2,-1-5 0</inkml:trace>
  <inkml:trace contextRef="#ctx0" brushRef="#br0" timeOffset="10547.3954">15103 8805 151,'9'-20'106,"-4"-13"-1,5 3 1,4-7-79,-7-4-11,2 1-10,-4 4 2,2-1 0,-7 7 2,3 4 1,-3 26 4,0-34 0,0 34 3,0 0-2,0 0-2,-3 27-2,3-4-2,3 19-1,-1 2-4,5 13 0,0 6-4,3-1-2,4 10-4,0-3 1,2 0-2,1-6 1,-1-6 1,-3-6 1,-1-5 2,-3-4 2,-6-12 2,-1-3 1,-2-27 0,-10 35 0,10-35-1,-22 14 1,6-16 1,0-1 2,-1-6 0,17 9 2,-29-16 1,29 16 0,-22-14-1,22 14-2,0 0-1,0 0-2,0 0-1,0 0-2,18-11 0,-18 11-1,31 0 0,-14 0-2,5 2-3,-8-2-5,8 9-12,-22-9-23,27 7-66,-27-7-22,0 0 1,16 16-1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4.9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0 506 119,'31'-2'107,"2"-9"3,11-2-7,9-3-80,4-1-7,12 2-6,3-1 2,9 5 2,-1 1 2,8 5 1,-1-1 2,7 8 1,-1-7 0,16 5-4,4-9-5,12 0-4,9-6-3,4 4 1,6-5-1,5 5 1,4 3 0,0 3 1,0 1-1,2 6 0,0-2 0,7 2-2,2-2-1,2-2-2,0-2 1,-1-3-1,-3 1 2,3 1-1,-5 1 2,-2 4-2,-2 2 1,1 0 0,-2 3 0,2 1 0,1 1-1,-6-3 1,3 3-2,-5-1 1,-5-1-1,-2 1 0,-4-4 2,-6 1-2,-7-3 1,2 2 0,-5 0 1,0 2-2,-3 1 3,3 1-2,0 1 0,-2 4 0,1-3-1,-2 1 1,-2-1-2,0-6 3,-2-4-3,1 0 2,-2-8 0,2 1 0,0-4 0,3 0 0,2 0 1,2 0-2,4-1 2,0-1-1,2 2 2,-1-4-1,1 1 0,-2 1 0,-2 2 0,-4 2 2,-2 0-2,-4 0 2,-1 2-1,-2 0 1,0 3-1,1-3 1,-1-2-2,-2 2-1,1 0 1,-2 2-1,-2 1-1,-5 1 0,3 1 1,-5 0 0,1 1 0,1 1-1,-1-4 1,3-5 0,-2 0 0,2 0-1,-4-2 0,0 4 1,0 2-1,-5 1 1,1 1-1,-2 5 1,-2 0-1,1 0 1,1 3-1,-3-3 0,2-3 1,1 3-1,-1 3 0,2-1 1,1 4 0,-1 1 0,3 4 0,1-2 0,0-1 0,2 5 0,0 1 0,-1-1 0,1 2-1,-1 0 1,-1 2-1,-1 0 1,0-2 0,-6-1 0,-1-6-1,-5 1 1,-3-5 0,-5-1-1,-7-1-1,-6-2-1,-9 2-2,-5-4-2,-4 8-7,-10-10-13,-2 19-42,-17-17-73,-4 2 0,-15 0 0,10-24-2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9.0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733 11499 8,'0'0'100,"0"0"2,16 19 4,-16-19-56,0 0-5,15-32-9,-17 4-5,4 5-8,-7-10-6,1 3-6,-8 3-3,0 4-4,-7 6-1,-5 11-2,-5 8 0,-4 12 0,-3 9 1,-1 14 1,4 7-1,5 9 2,11 4-2,12 3 3,15 0-2,16-4 2,10-10-1,15-14 0,0-13 0,7-12-1,-2-21 1,-7-14-3,-7-13-2,-11-12-9,-1-3-16,-20-11-32,-5 7-61,-5 5-5,-7 4 0,-5 9-2</inkml:trace>
  <inkml:trace contextRef="#ctx0" brushRef="#br0" timeOffset="1234.4357">3770 11647 76,'0'0'113,"20"-32"2,-15 11 1,-3-14-74,4 12-9,-7-11-10,1 8-5,-11-6-3,-1 9-5,-10-2-1,-6 11-2,-12 2-1,-8 7-2,-11 10 1,2 14 0,-2 6-1,7 14 1,6 12 0,13 7 0,13 6-1,22 3 1,19-7-2,12-9 0,12-9-2,6-19-3,7-19-5,-5-17-5,3-8-14,-16-25-28,-1-3-71,-18-4-3,-7 2-1,-12 0 1</inkml:trace>
  <inkml:trace contextRef="#ctx0" brushRef="#br0" timeOffset="687.5393">2472 11529 1,'0'0'20,"9"-48"67,-5 18 2,-1 0-48,-10-9-1,2 9-5,-10-3-3,2 8-5,-12-5-4,-3 11-3,-11 3-2,1 9-3,-11 5 0,4 14-2,-5 6-1,5 17-1,1 2-1,14 13 0,7 8-2,13 2 0,11 0-2,15-4 1,12-13-2,8-10 0,7-15-3,6-13 1,1-17-3,-2-15-7,-1-6-12,-14-20-24,2 5-72,-16-5-3,-9 6 0,-7 6-3</inkml:trace>
  <inkml:trace contextRef="#ctx0" brushRef="#br0" timeOffset="2078.2341">795 13792 28,'14'-32'103,"-11"9"1,0-7 3,-2-3-60,-8-10-9,4 9-8,-9-8-10,0 10-3,-9-3-9,-3 10 3,-9 4-7,-6 12 8,-2 7-6,-1 11 2,-1 12-3,8 11-1,8 5 2,13 9-3,14 5 1,14 1-4,15-8 1,13-5-3,8-16 3,5-14-1,-1-13 0,-2-17-8,0-7-21,-15-20-78,-5-3-11,-13-6-1,-7 2-3</inkml:trace>
  <inkml:trace contextRef="#ctx0" brushRef="#br0" timeOffset="2718.89">2465 13555 85,'8'-34'107,"0"1"1,-4-4-1,-7-4-73,6 13-4,-9-11-9,-3 16-2,-12-3-6,-1 8-2,-13 4-3,-4 10-4,-9 6-1,0 9 0,-1 8 0,4 11 2,6 11 2,7 10-3,13 0 2,14 2-1,14-2 1,15-3-4,11-12 3,10-6-6,6-18-6,5-19-11,6-2-32,-6-28-71,-2-6 0,-11-13-3,-7-1-1</inkml:trace>
  <inkml:trace contextRef="#ctx0" brushRef="#br0" timeOffset="3218.9147">3925 13663 97,'19'-32'115,"-4"-4"0,0-1 0,-7-10-70,6 13-10,-12-10-11,4 9-6,-9-2-7,-2 10-2,-9 1 1,-9 10-3,-7 5-2,-7 11 1,-8 13-1,-2 15 1,-5 16 1,5 16-1,4 5 0,14 9 0,10-2 2,14 2-3,15-11 1,13-13-4,13-17 0,7-17-2,5-14-6,-2-18-14,3 2-47,-8-23-61,-9-2-4,-12-14 1,-10 0-6</inkml:trace>
  <inkml:trace contextRef="#ctx0" brushRef="#br0" timeOffset="4078.3277">922 15479 38,'3'-44'95,"4"2"1,-9-2-4,-5 1-67,2 8-7,-11 7-7,1 11-3,-9 10-1,-6 14 2,-4 10 1,-4 18 3,-2 2 1,4 16 4,1 0-2,11 14 3,8-5-3,20 5 0,9-9-4,19-5-2,7-14-3,12-9-3,4-18-4,1-21-15,1-8-40,-11-20-61,-8-11-1,-10-10-5,-11 1-1</inkml:trace>
  <inkml:trace contextRef="#ctx0" brushRef="#br0" timeOffset="4922.1545">2578 15797 70,'15'-2'117,"-15"2"0,6-35-1,-6 35-61,-3-46-24,7 14-10,-8-5-7,1 2-6,-7 5-4,-2 5 0,-5 4-1,-8 7 2,-6 10-1,0 11 3,-8 11-1,3 17 1,2 2-1,2 13 1,8 3-3,10 7 1,11 0 0,13 1 0,13-13 0,12-4 5,4-19-4,9-9-1,0-16 0,-2-9 0,-2-12-4,-8-13 0,-9-8-3,-7-6-6,-7 2 2,-7-5-4,-3 9-8,-8-9-20,7 26-53,-11-5-36,9 30 0,-23-25-3</inkml:trace>
  <inkml:trace contextRef="#ctx0" brushRef="#br0" timeOffset="5609.6577">4004 15613 86,'23'4'115,"-23"-4"2,26-16-2,-9 7-68,-8-24-7,6 10-12,-9-14-8,3 1-8,-8-4-4,-2 1-4,-5 4 0,-4 10-2,-6 7 0,-6 11 0,-6 14-1,-3 11 1,-4 17-1,-1 11 1,-2 12 0,7 8 2,3 1 1,12 0 1,11-7 2,16-2 1,6-19 0,17-9 1,6-20-2,9-15-1,1-16-1,3-13-3,-4-15-6,-8-9-8,-1 3-24,-19-12-93,0 12-3,-14-5-3,-5 13-4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59.3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12509 11368 94,'0'0'105,"0"0"0,0 0 0,9-26-63,-9 3-13,5 3-11,-1-10-8,2 0-6,0-5-2,-1 5-2,0 0 1,-3 7-1,-2 23 1,0-21 1,0 21 2,0 0 2,-11 28 2,10 2 1,-3 7-1,6 9 1,3 7-1,5 5-1,6-1-4,3-1-1,7-1-6,-2-9-1,2-2-1,-3-14-3,-5-2 1,-18-28-1,13 37 0,-13-37 2,-22 25 3,-1-18 5,-2-2 4,1 4 5,-5-9 2,8 2 3,0-4 1,21 2 0,-17 0 0,17 0-3,0 0-3,28 18-6,-6-6-9,4-3-15,13 10-59,-5-10-43,4-2 0,0-7-5,0-5-1</inkml:trace>
  <inkml:trace contextRef="#ctx0" brushRef="#br0" timeOffset="828.1609">13860 11338 1,'5'-44'73,"9"9"5,-9-13 0,2 4-50,0 7-5,-3 0 0,-1 7-1,-6 5 4,3 25-1,-9-23 3,9 23 0,-16 9 0,11 12-2,-5 2-1,6 18-3,0-2-5,10 10-1,3 2-6,8 2-2,4 2-4,4-6 1,3-8-4,1-1-1,-2-10 0,-5-7 0,-6-3 0,-16-20 0,8 26 0,-8-26 0,-22 16 1,1-11-1,-3-3 2,-2 0 1,-2-2 2,4-2 1,1-3 1,8 3 1,15 2 2,-19-9-1,19 9-1,0 0-1,22-3-2,-1 6-2,5-1-6,4-4-14,11 9-36,-4-12-71,4-2-1,-3-2-4,2-3 1</inkml:trace>
  <inkml:trace contextRef="#ctx0" brushRef="#br0" timeOffset="-8719.187">11152 11389 111,'15'-19'114,"-15"19"2,13-44-2,-13 7-68,12 7-14,-7-14-11,3 3-11,-1-3-3,0 0-4,-4 5 1,0 7 0,-3 11 0,0 21 2,0 0 0,0 0 2,-18 18 0,13 19 0,-2 5-2,4 15 1,-1 4-3,5 8 1,5 0-3,3 3-1,3-5-2,3-5 1,3-7-1,0-11 1,3-12 1,-7-8-2,-14-24 1,19 30 0,-19-30-1,0 0 0,-15 27-2,-4-15 1,-6 2-1,0 0 1,-2 2 1,2-2 1,2-5 2,5-2 4,3-5 0,15-2 0,0 0 1,0 0-1,10-21 0,10 12-4,1 0-3,1 0-10,10 9-26,-12-12-88,8 10-1,-10-5-5,0 7 1</inkml:trace>
  <inkml:trace contextRef="#ctx0" brushRef="#br0" timeOffset="16641.4491">14959 13512 131,'-17'5'111,"17"-5"8,0 0 1,-24-7-64,24 7-8,0 0-11,0 0-10,0 0-9,20 19-4,-20-19-8,32 9-8,-8-2-15,-2-12-38,10 10-71,-3-10 1,8 3-3,-4-7-4</inkml:trace>
  <inkml:trace contextRef="#ctx0" brushRef="#br0" timeOffset="17235.2273">15499 13392 194,'14'-41'112,"-5"13"-6,-2-9 0,-2-4-87,5-1-8,-2-2-7,-2 3-2,-2 1 3,1 8 4,-7 4 1,2 28 2,-1-20 1,1 20 1,-9 20 0,7 10-2,-2 7-3,7 10-3,-3 3-2,5 6-1,3-1-2,4 1-1,2-1-1,4-4-4,-1-5 2,-1-5-2,1-6 1,-5-5-2,-2-4 2,-3-6 1,-7-20 1,-4 33 1,4-33 1,-25 30 1,4-19 2,0 3 2,-5-7 3,4 4 2,-3-6 2,10 0 1,15-5 0,-17-3-1,17 3-2,0 0-2,0 0-4,29-20-2,-10 15-3,2 0-5,1 5-9,-1-9-21,10 11-92,-14-6-1,3 8-4,-20-4 1</inkml:trace>
  <inkml:trace contextRef="#ctx0" brushRef="#br0" timeOffset="2343.863">12713 13616 68,'0'0'100,"0"0"6,0 0-3,12-32-50,-12 32-23,4-32-5,-4 11-8,-7-2-7,-2 2 4,-8 0-7,-2 7 6,-11 3-2,1 18 4,-9 4-4,2 17 2,-4 2 0,9 14-4,0 0 4,11 7-5,5-3 1,15-2-3,9-9 0,12-7-1,8-11-1,5-10-1,8-11-3,0-12-6,3-5-12,-11-20-28,6 7-79,-14-12 0,-3 5-6,-10-8-1</inkml:trace>
  <inkml:trace contextRef="#ctx0" brushRef="#br0" timeOffset="15907.032">13697 13443 32,'0'0'93,"0"0"4,0 0 5,-7 21-45,7-21-20,0 0 2,4-35-12,-4 35-1,7-37-11,-2 17 0,-4-10-6,5 2-1,-6-2-4,3 2-1,0 1 1,0 3 1,-3 24 2,1-30 0,-1 30 0,0 0 2,0 0 0,-1 33-1,-2-10-2,3 11 0,3 1-3,0 2 2,0 5-2,6-3-4,1-5 2,4 1-3,1-5 3,3-5-5,-3-1 4,0-4-5,-15-20 3,22 30 1,-22-30-1,2 26 0,-2-26 1,-19 25 0,2-11 0,-1-5 2,-1 0 2,2-4 1,-1-3 3,18-2 1,-22-2 0,22 2 2,0 0 0,0 0 0,0 0-2,13-21-2,-13 21-3,33 5-1,-10 4-5,2-2-8,4 12-22,-10-15-91,10 8-7,-6-10 1,0-2-5</inkml:trace>
  <inkml:trace contextRef="#ctx0" brushRef="#br0" timeOffset="18282.1524">12805 15729 51,'0'0'101,"7"-37"-1,-5 14 3,-1-10-41,1 10-31,-9-18-3,7 13-5,-10-11-3,0 11-2,-11-2-2,0 14-1,-10 2-1,-4 14-3,-6 7-1,-1 11-4,3 10-1,2 9-1,9 9-3,9 3 2,14 6-4,13-4 2,13 2-2,11-9 2,5-12-3,5-11 0,3-12-3,-5-18 0,0-12-4,-11-20-8,3-1-17,-19-23-48,3 8-32,-7-8-4,-6 7 1</inkml:trace>
  <inkml:trace contextRef="#ctx0" brushRef="#br0" timeOffset="19063.4407">13889 15433 173,'0'0'115,"4"-21"-1,-1-11-8,8 7-76,-6-19-5,5 2-13,-3-6-4,2 2-4,-4-1-1,-4 11-1,-1 6 2,0 30 1,-8-33 1,8 33 2,0 0-1,-21 37 2,14-5-2,4 17-1,1 9-3,6 6 0,4 8-2,3-1 0,6 1-3,2-10 2,2-4-1,0-12 0,-3-9-1,-2-9 1,-16-28 1,16 30 0,-16-30 1,0 0 0,-25 7 1,8-10 3,-3-1 0,-1 2 1,-2-3 1,6 3-1,17 2 1,-23 0-1,23 0 0,0 0-3,0 0 0,30 11-6,-4 1-15,-2-19-49,10 11-61,1-8-4,3-1-1,-5-9-5</inkml:trace>
  <inkml:trace contextRef="#ctx0" brushRef="#br0" timeOffset="19844.5734">15244 15470 157,'0'0'114,"12"-23"2,-8-12-3,9-2-79,-9-18-7,10 7-7,-9-12-9,5 9-2,-6 5-4,-1 9 0,-3 11 2,0 26 1,0 0 0,0 0 1,-17 19 1,14 20-2,-2 12 0,3 11-2,5 10-2,6 11 0,3 0-5,5 0 2,6-7-4,-1-7 2,5-11-3,-5-14 2,-3-7-3,-7-16 0,-12-21-1,-2 25 2,2-25 1,-36 5 3,3-10 0,-3 1 4,-6-8 3,0 3 2,3-7 4,6 6-1,2-4 1,14 8-2,17 6-1,0 0-2,0 0-2,36-10-2,-2 15-3,6-3-6,7 7-19,-7-18-78,8 7-29,-8-12-5,-5-4-2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1.1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158 0 39,'0'0'81,"0"0"0,-6 23 4,6-23-48,0 0 3,23 21-4,-23-21-4,21 23-4,-21-23-3,22 34-2,-15-13-2,4 9-3,-6-2-3,5 6 0,-3-6-3,4 9-1,-1-2 0,6 4-1,-2 3-2,5 6 1,0 1-3,2 4 0,1 4-1,1 6 0,1-3-2,0 0 2,-2-3-3,3 1 2,-2 4 1,-1 3-3,1 2 2,-3 5-3,1 8 2,0 8-4,0 7 3,-1 9-3,3 2-1,2 5 2,2-1-1,4 4 2,4 0 5,3 8-1,3 3 1,7 7-2,0 6 0,2 8-1,0 8 1,-1 10-5,0 2 1,-3 5 1,-1 2-1,-3 5 1,-2 2-2,0 3 3,-2 8-1,-4-2 3,1 15-8,-2 3 4,-2 13-3,-4 4 2,-3 2 1,-3 5-1,-3 0-1,2 3 2,-1-1 0,-2 3-2,2-3 2,2 0 1,-3 9-3,0 8 2,-3 11 1,-4 6-1,-7 15 0,-3 7 2,-6 11-3,-6 5 1,-4 4-1,-4 3 2,-5 1-3,-2 3 1,-7-2 0,-3 9 1,-9 7 4,-4 7-4,-7 2 4,-4 3-3,-6-5 4,-4-7 0,1-16 0,0-9-1,2-23-1,0-15 0,0-25-1,-2-14-1,-2-13-1,-1-12 0,-1-11 0,-1-12-2,0-12 2,2-8-1,5-13 1,6-13-2,8-21 1,2-18-9,8-16-11,-6-38-43,13-2-68,-4-29-1,6-10-4,-3-21 2</inkml:trace>
  <inkml:trace contextRef="#ctx0" brushRef="#br0" timeOffset="-2000.0984">128 15904 157,'0'0'114,"12"-23"2,-8-12-3,10-2-79,-11-18-7,11 7-7,-9-12-9,6 9-2,-8 5-4,0 9 0,-3 11 2,0 26 1,0 0 0,0 0 1,-17 19 1,14 20-2,-2 12 0,3 11-2,5 10-2,6 11 0,3 0-5,6 0 2,4-7-4,1-7 2,3-11-3,-3-14 2,-5-7-3,-6-16 0,-12-21-1,-1 25 2,1-25 1,-37 5 3,4-10 0,-3 1 4,-5-8 3,-1 3 2,2-7 4,7 6-1,2-4 1,14 8-2,17 6-1,0 0-2,0 0-2,36-10-2,-2 15-3,6-3-6,7 7-19,-7-18-78,8 7-29,-7-12-5,-7-4-2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19T23:07:14.2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1.1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158 0 39,'0'0'81,"0"0"0,-6 23 4,6-23-48,0 0 3,23 21-4,-23-21-4,21 23-4,-21-23-3,22 34-2,-15-13-2,4 9-3,-6-2-3,5 6 0,-3-6-3,4 9-1,-1-2 0,6 4-1,-2 3-2,5 6 1,0 1-3,2 4 0,1 4-1,1 6 0,1-3-2,0 0 2,-2-3-3,3 1 2,-2 4 1,-1 3-3,1 2 2,-3 5-3,1 8 2,0 8-4,0 7 3,-1 9-3,3 2-1,2 5 2,2-1-1,4 4 2,4 0 5,3 8-1,3 3 1,7 7-2,0 6 0,2 8-1,0 8 1,-1 10-5,0 2 1,-3 5 1,-1 2-1,-3 5 1,-2 2-2,0 3 3,-2 8-1,-4-2 3,1 15-8,-2 3 4,-2 13-3,-4 4 2,-3 2 1,-3 5-1,-3 0-1,2 3 2,-1-1 0,-2 3-2,2-3 2,2 0 1,-3 9-3,0 8 2,-3 11 1,-4 6-1,-7 15 0,-3 7 2,-6 11-3,-6 5 1,-4 4-1,-4 3 2,-5 1-3,-2 3 1,-7-2 0,-3 9 1,-9 7 4,-4 7-4,-7 2 4,-4 3-3,-6-5 4,-4-7 0,1-16 0,0-9-1,2-23-1,0-15 0,0-25-1,-2-14-1,-2-13-1,-1-12 0,-1-11 0,-1-12-2,0-12 2,2-8-1,5-13 1,6-13-2,8-21 1,2-18-9,8-16-11,-6-38-43,13-2-68,-4-29-1,6-10-4,-3-21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3.47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836-5 14,'0'0'85,"0"0"4,-19-16 0,19 16-38,0 0-23,-21 16 1,21-16-6,-17 28-2,10-3-3,-7-4-1,6 9 2,-7 0-3,5 12-1,-4 2-4,2 9-1,-2 4-3,2 10 0,-2 5 1,0 9-2,1 4 0,-3 3-1,0 4-2,1 8 1,-3 1 1,3 1-3,-3-1 2,6-4-2,-1-4 1,2-3-1,2-3 1,1 1-2,1 0-1,0 6 1,2 3-2,-2 5 2,-1 6 4,-1 3-1,-2 5 3,3 1-2,-5 1 1,3-2 0,-2 4 1,0 2-2,-2 0-6,0 5 4,-1 5-2,-1 6 0,0-4 2,-1 5 0,0-5-2,0-3 2,1-1-1,0 1 0,0-2-3,1 1 3,0 8-3,0 3 2,0 7 1,-4 7-1,0-1-1,0 3 2,0-4-2,3 4-1,0-7 4,3 2-2,2-4 1,6 2 1,2 2 1,3 3-2,2 4 2,-1-2 1,4 7-5,1-5 0,-3 5 0,0 0 0,1 5 0,0 8 2,-4 8-6,3 9-1,-2 4 3,3 15 1,3 6-3,2 5 2,1 0-5,2 0 1,0 0 2,2 0 5,0-5-4,0-6 4,0 1-5,2 3 0,-1 3 5,3 8 1,-3 5-1,4-6 2,-2 6-2,4 0-2,-2-9 4,4 4 1,1-13-1,3-10 1,6-6-2,2 2-5,5-5 4,3 12 1,4-7-1,0-7 0,-1-10-1,1 1-2,0-12 1,-2-2-1,0-9 1,-4-10-3,-1-7 2,0 1-2,-1-3 4,-2-9-2,-4-5 1,-4-4-1,-1-10 2,0-9-5,0-2 1,-4-4-4,2 1 1,-1-4-4,5 7 3,-2-7-3,1 2-5,-5-9 1,3-2-7,-9-16-8,9-1-15,-12-22-30,9-1-35,-5-9-3,2-9 3</inkml:trace>
  <inkml:trace contextRef="#ctx0" brushRef="#br0" timeOffset="-111552.6262">1199 995 19,'0'0'85,"0"0"7,3 23 0,-3-23-47,0 0-10,0 0-6,0 0-5,0 0-5,11-39-3,-6 16-4,-3-7-1,1-5-6,-1-2 0,0-2-2,0 2 0,-1 0 1,1 7-1,-2 2 2,0 8 0,0 20 1,-2-24 1,2 24 1,0 0-1,0 28 1,0-2-1,2 8-1,0 8 0,2 4-2,0 5 0,5 4-2,2 0 0,1 1-1,1-1 1,3-4 1,1-2-2,-1-8-3,0-4 4,-3-7-4,-2-7 3,-11-23-2,12 26 1,-12-26-5,0 0 5,0 0 0,-24 6 0,24-6 0,-32 7 1,15 0 0,-2 0 2,19-7 1,-29 16 3,29-16 1,-21 12 0,21-12 1,0 0 0,0 0-1,0 0-2,0 0 0,0 0-4,24-2-1,-5 2-1,2-3-5,5 8-12,-7-12-33,7 12-73,-5-8-3,-4 8-1,-17-5-2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6:44.7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-80 0 115,'0'0'90,"0"0"-4,11 42 4,-8-3-65,0 16-12,0 10-11,0 5-20,3 7-10,0-5-22,-1-4-34,3-7-7,-6-19 0,7-10 33</inkml:trace>
  <inkml:trace contextRef="#ctx0" brushRef="#br0" timeOffset="281.286">-265 166 141,'0'0'102,"-11"-19"6,11 19-4,4-22-58,-4 0-8,17 13-6,-2-11-8,12 9-5,3 1-3,8-1-10,4 2-14,-1-6-23,15 8-67,-10-4-16,0 4 0,-7 1-4</inkml:trace>
  <inkml:trace contextRef="#ctx0" brushRef="#br0" timeOffset="843.7845">288 479 127,'0'0'95,"0"0"2,6-20-5,-6 20-66,5-28-10,-5 28-11,2-33-3,-7 13 1,5 20 3,-20-26 1,4 22 2,-9 4 2,2 13 0,-8 7 0,3 10-1,-3 10-2,6 3-3,3 3 0,7 0-1,5-6 1,10-10 0,4-10 2,11-9 1,5-16 1,5-6-1,5-13-1,-3-2-1,1-2-2,-5 2 0,-2 4-2,-21 22 0,21-22-2,-21 22 1,0 0 0,3 33 0,-6-7-1,3 2-3,6 5-8,-1-9-13,16 9-35,-2-18-54,8-10-5,4-12 1,4-10-3</inkml:trace>
  <inkml:trace contextRef="#ctx0" brushRef="#br0" timeOffset="1234.4587">725 413 81,'0'0'101,"25"-26"9,-12 6-7,2-8-45,6 2-15,-9-11-19,4-1 3,-6 1-21,-7-2 3,-1 0-9,-9 1 9,-6 1-11,-10 9 6,-6 6 3,-4 13-1,-8 9 2,2 18 6,-9 12-4,4 23-2,3 6 4,3 15-8,10 0 2,8 5-5,11-7 4,14-8-5,11-16 1,12-13 1,8-15-2,5-16-3,4-8-10,-6-16-16,3 7-19,-16-18-39,-2 7-34,-13 2 0,-11 22-1</inkml:trace>
  <inkml:trace contextRef="#ctx0" brushRef="#br0" timeOffset="1437.5918">529 466 157,'0'0'122,"0"0"1,0 0 3,14-4-66,-14 4-14,33 15-15,-15 0-10,10 14-9,-5 3-11,0-1-17,5 17-31,-8-13-81,-2 0-3,-9-13-2,1-2-3</inkml:trace>
  <inkml:trace contextRef="#ctx0" brushRef="#br0" timeOffset="2031.3608">1039 109 164,'-15'5'114,"15"-5"-2,-26 39 1,8 3-77,-6 4 0,6 17-18,2 5 0,6 11-19,10 2-10,8-11-19,17 4-49,3-17-35,6-16-5,9-14-1</inkml:trace>
  <inkml:trace contextRef="#ctx0" brushRef="#br0" timeOffset="2546.9887">1263 481 105,'0'0'98,"10"-44"-2,-2 12-4,2 1-57,-6-4-13,2 2-4,-3 0-6,4 7 1,-5 2-6,-2 24 4,-2-35-5,2 35 5,0 0-2,0 0 0,-15-2-1,15 2-2,-5 39 3,3-6-5,2 6 6,4 10-10,-1 3 3,4 5-2,1-2-2,2-5-1,0-4-2,-1-7 0,1-6-4,-5-11 1,-5-22 0,0 28-1,0-28 2,-15 7 2,15-7 3,-26-2 1,8 0 2,0 2 1,0 2 0,-1 2 2,1 3 2,18-7 1,-25 15 0,25-15 0,0 0-2,0 20 0,0-20-7,26 6-12,-1 5-29,-1-9-72,-2-4-3,0 2-2,-3-9 1</inkml:trace>
  <inkml:trace contextRef="#ctx0" brushRef="#br0" timeOffset="2765.7507">1477 652 175,'14'-20'125,"-14"20"-1,7 20-1,-7-20-82,-3 52-26,3-1-33,-4-8-32,4 8-69,-3-3-5,-2-9 0,5-10-2</inkml:trace>
  <inkml:trace contextRef="#ctx0" brushRef="#br0" timeOffset="3297.0306">1729 532 63,'0'0'99,"56"-119"-1,-56 119-1,43-105-79,-43 105 0,26-89-9,-26 89 8,0 0-4,-14-90 6,14 90 0,0 0 6,-67-6-6,39 34-8,6 5 6,-6 21-9,11 8 5,-3 14-10,16 3 2,-3 8-10,12 1 5,-3-5-3,-2-83-1,24 140-4,-24-140-7,0 0-4,41 112-12,-41-112-13,0 0-4,0 0 5,7-46-8,-25 13 5,5 2 9,-13-6 12,7 4 22,-10 5 22,11-5 17,-5 15 8,5-3 14,18 21 2,-31-14-3,31 14-6,0 0-9,-5 22-9,5-22-10,33 16-16,-33-16-15,78 6-47,-78-6-62,77-11-2,-77 11-2,74-39 0</inkml:trace>
  <inkml:trace contextRef="#ctx0" brushRef="#br0" timeOffset="3609.5467">1919 92 174,'0'0'116,"0"0"8,0 0-5,86 26-65,-86-26-12,0 0-20,101 127 0,-101-127-13,71 149-2,-42-62-10,-12 9 2,-13-2-7,-16 5-6,-15-12-11,-9 7-48,36-94-51,-106 138 3,40-81-4,2-20-7</inkml:trace>
  <inkml:trace contextRef="#ctx0" brushRef="#br0" timeOffset="4593.9653">-319 1538 174,'0'0'114,"34"-18"-6,-4 9 3,9 3-79,0-3-14,9 2-15,3 5-22,-5-4-18,8 4-70,-8 4 1,-7 0-8,-8 4 2</inkml:trace>
  <inkml:trace contextRef="#ctx0" brushRef="#br0" timeOffset="4359.5917">-240 1332 109,'0'0'99,"0"0"5,0 0-4,8 55-72,-7-5-1,11 20-13,-3 11-13,3 9-21,8 8-42,-5-2-41,-2-17 1,-2-11-2</inkml:trace>
  <inkml:trace contextRef="#ctx0" brushRef="#br0" timeOffset="5062.7409">227 1855 102,'0'0'92,"15"-46"-1,-5 17-2,-6 1-67,-4-7-9,0 4-9,-6 1 4,-2 3 2,-12 3 2,2 11 0,-12 4 2,6 14-2,-7 6 0,5 13 0,-2 9-6,6 6-2,6 7-3,4 0-1,6-5 0,7-3 0,6-10 0,-7-28 0,31 22 0,-10-29 1,6-8 0,-3-9 0,3 0 0,-6-2 2,0-3 2,-4 12 2,-17 17 1,22-13 2,-22 13-2,14 28 1,-10 1-1,6 6-1,2 8-8,-1-3-8,11 3-16,-6-19-31,9-6-56,-1-14-3,3-17-2,-1-9 1</inkml:trace>
  <inkml:trace contextRef="#ctx0" brushRef="#br0" timeOffset="5437.7619">666 1726 82,'17'-27'95,"-6"8"2,-6-12-3,0-4-66,5 4-5,-7-6-14,0 2 1,-4-2-3,-2 7 5,-9-1-1,-3 11 4,-4 3-2,-6 15 1,-6 10 2,2 19-3,-6 8 3,4 17-4,3 7 1,8 13-3,7-2 1,10 2-4,10-13-2,8-4-1,7-13-2,6-10-3,5-18-5,0-14-10,3 0-18,-11-24-35,-1 2-50,-4-7-2,-8-1 0,-3-3 1</inkml:trace>
  <inkml:trace contextRef="#ctx0" brushRef="#br0" timeOffset="5640.893">524 1758 146,'0'0'120,"-8"25"1,8-25-1,24 15-70,-1 9-15,-3-4-21,4 6-16,1 13-21,-7-13-24,8 12-67,-10-6-7,-2-3-3,-4-7 0</inkml:trace>
  <inkml:trace contextRef="#ctx0" brushRef="#br0" timeOffset="5984.6643">1007 1293 119,'0'0'111,"0"0"0,-19-7 9,19 7-57,-25 63-15,2-14-11,7 27-9,-7 5-4,8 17-7,2 3-6,6 0-14,9-1-16,3-19-21,15-6-77,-4-21-11,7-23-1,1-20-3</inkml:trace>
  <inkml:trace contextRef="#ctx0" brushRef="#br0" timeOffset="7047.2151">1115 1662 37,'-6'-28'89,"6"28"5,-21 0-22,0 9-17,1 8-15,-6 3-10,6 8-9,-1 3-6,6-1-7,5 3-4,5-9-3,8-2-2,-3-22-1,25 18-2,-7-23 1,5-8 0,1-4 0,1-5 0,-5-2 0,-4 0 2,-5 4 1,-11 20 4,11-31-1,-11 31 3,0 0 1,-17-13 3,17 13 1,0 0 1,-18 33 0,18-33-1,-6 44 0,6-16-3,4 3-1,7-1-3,0 3-2,4 4-1,3-2-2,1 5 0,1-1 1,-5-2 4,-4 5 2,-6-1 2,-5 3 2,-8-7 1,-2 1 1,-8-12-1,-2-2 0,1-11-3,1-9-1,0-12-3,18 8-3,-25-44-3,18 7-5,3-1-9,0-7-14,11 10-20,-9-5-46,2 3-22,2 11-3,1 0 4</inkml:trace>
  <inkml:trace contextRef="#ctx0" brushRef="#br0" timeOffset="7625.369">1252 2163 65,'0'0'101,"18"2"0,-18-2-2,3-26-58,-3 26-12,8-28-12,-8 28-6,7-38-5,-7 38-3,0-30 1,0 30 2,-3-22 1,3 22 2,0 0-1,-10 20-1,10-20-1,-8 39 0,6-13-2,2 7-2,2 0-2,1 0 0,2-3 0,1 1 0,2-7-1,2 0 1,-3-4-1,-7-20 1,8 30 0,-8-30 1,-1 24-1,1-24 2,0 0-1,-24 24 0,24-24 1,-22 9 1,22-9 0,-17 5 1,17-5 2,0 0 1,0 0 0,0 0-1,0 0 0,0 0-1,0 0-4,0 0-10,21 19-31,-21-19-76,24 9-1,-24-9-5,16-4 2</inkml:trace>
  <inkml:trace contextRef="#ctx0" brushRef="#br0" timeOffset="8016.0094">1583 2014 224,'10'31'121,"-2"24"-10,-5 12-50,-11 10-80,2-3-20,-7 14-31,-2-9-44,-2-20-5,3-13 2,-1-33 79</inkml:trace>
  <inkml:trace contextRef="#ctx0" brushRef="#br0" timeOffset="8625.43">1959 1960 154,'0'0'104,"0"0"-3,67-79-6,-67 79-80,0 0-13,39-118-6,-39 118 2,17-88 0,-17 88 3,0 0 8,-10-111-2,10 111 2,0 0 2,0 0 0,-67-37 0,67 37 1,0 0 1,-90 96-5,90-96 5,-60 116-1,60-116-2,-45 153 2,45-153-2,-17 164-2,17-164-7,20 140-2,-20-140-6,41 103-3,-41-103-7,0 0-11,85 46-21,-85-46-17,0 0 0,0 0 4,0 0 15,26-101 6,-26 101 12,0 0 16,-85-79 31,85 79 26,-73-43 14,73 43 2,0 0-4,-81-31 0,66 22-14,15 9 5,0 0-11,0 0-9,0 0-11,0 0-14,87 42-32,-87-42-77,96-7-11,-96 7-10,96-37-2</inkml:trace>
  <inkml:trace contextRef="#ctx0" brushRef="#br0" timeOffset="9016.0945">2187 1319 143,'0'0'117,"70"-29"-2,-70 29 3,0 0-72,61 112-15,-61-112-8,62 153-8,-29-57-6,-7 11-6,-6 7-2,-14 0-1,-10-3-5,-13-14-6,-17 1-11,34-98-28,-72 127-68,72-127-3,-107 72 1,107-72-4</inkml:trace>
  <inkml:trace contextRef="#ctx0" brushRef="#br0" timeOffset="9937.9804">-185 3108 187,'10'-22'120,"10"0"4,8 0-5,0-4-86,16 9-10,3-1-17,4 3-13,7 10-21,-11-8-28,3 13-63,-10 5 0,-2 3-2,-11 5 0</inkml:trace>
  <inkml:trace contextRef="#ctx0" brushRef="#br0" timeOffset="9734.8462">-105 2985 99,'0'0'107,"0"0"2,0 0 1,4 40-61,-6-3-10,15 24-6,-6 11-13,7 18-7,1 6-18,0 3-7,6 8-24,-9-15-24,0-11-54,-4-16-1,-7-23-1,-1-42 3</inkml:trace>
  <inkml:trace contextRef="#ctx0" brushRef="#br0" timeOffset="10406.7536">296 3541 133,'7'-20'109,"5"-2"-3,-2-13-1,2-4-71,1 2-13,-6-5-14,-3 3-7,-5 4 0,-6 4-2,-6 9 1,-6 14 1,-8 10-1,-3 15 3,0 14-2,-2 11 2,3 10-2,3 7 3,4 0-2,9 0 1,8-11 0,7-8 1,4-16 0,9-11 1,5-13 0,3-13-1,2-9 0,1-7 0,0-1-1,-1 1-2,-4 7 0,-5 7-1,-16 15 0,20 7 1,-15 12-1,0 12 1,0 6-3,1 7-2,6 11-14,-1-16-15,11 7-28,0-18-46,3-15-1,4-8-4,-4-18 22</inkml:trace>
  <inkml:trace contextRef="#ctx0" brushRef="#br0" timeOffset="10781.777">717 3445 44,'17'-55'87,"-8"27"5,-9-16-5,-1-2-64,-1 7 1,-4-12-8,0 12 7,-6-11-5,0 12 6,-9-1-5,1 15 4,-6 6-3,-2 18-2,-5 14-3,2 18 1,-4 17-1,8 14-1,0 7-1,13 11 3,7-5-4,12 3-1,8-11-4,11-5-1,5-17-3,7-11-2,1-15-5,2-13-7,0-5-8,-10-22-30,5 0-49,-12-6-28,-7-5 2,-8 1-3</inkml:trace>
  <inkml:trace contextRef="#ctx0" brushRef="#br0" timeOffset="10984.9136">588 3427 157,'0'0'122,"0"0"2,9 29-4,9-3-76,-4-4-16,11 11-15,-1 4-12,0-2-26,6 17-30,-7-12-66,-2-8 5,-3-5-6,-3-10 5</inkml:trace>
  <inkml:trace contextRef="#ctx0" brushRef="#br0" timeOffset="11313.0533">1029 2832 109,'3'-24'111,"-3"24"2,0-19 0,0 19-50,-13 24-23,-7 6-12,2 27-1,-4 11-3,0 22 0,-3 8-4,9 16-2,0 2-9,9 2-7,12 0-22,1-22-47,9-13-64,8-17-3,5-29-2,2-22-1</inkml:trace>
  <inkml:trace contextRef="#ctx0" brushRef="#br0" timeOffset="12219.3428">1194 3300 23,'7'-24'85,"-14"-11"4,0 13-18,-12 14-30,-4-1-5,-1 20-4,-8 2-2,1 18-6,-2 1-3,6 14-3,2 0-7,8 0-3,8-2-4,6-7-2,7-8-2,8-10 0,2-6-1,3-10 1,1-6-2,2-3 1,-2-3 0,-18 9 0,21-17 1,-21 17 0,0 0 0,0 0 0,15 2 0,-15-2 1,6 35-2,2-9 2,7 5-1,0 4 1,5 8 1,1 8-1,-5-3 3,1 2-1,-7 0 3,-7-2-1,-6-2 2,-9-2-4,-7-11 3,-4-7-1,2-6-1,-6-7 0,3-9-1,4-12-4,2-10-7,6-17-11,9 2-17,3-17-24,2-2-48,6 1-3,-3-1 0,8 12 22</inkml:trace>
  <inkml:trace contextRef="#ctx0" brushRef="#br0" timeOffset="12516.2376">1227 3893 103,'12'-39'121,"-12"39"2,0 0 3,0 0-63,0 0-17,8 41-14,-8 5-13,-2 4-8,4 5-18,3-2-16,-7-12-30,9-4-51,-7-15-22,0-22-3,0 0 0</inkml:trace>
  <inkml:trace contextRef="#ctx0" brushRef="#br0" timeOffset="13000.6465">1242 3055 121,'5'-21'112,"-5"21"2,16-18-3,-16 18-75,20-4-8,-5 8-16,-15-4-6,27 24-5,-12-9-2,-3 5 0,-6 2-1,-2 4 1,-8 3 1,-5 6 1,-3 0 4,-4 2 2,-1 0 2,1-2-1,5 0 2,2-9-2,6 3 1,3-29-4,13 35-6,4-20-13,2-13-20,10 9-47,-2-4-42,-6-12 1,3 5-4</inkml:trace>
  <inkml:trace contextRef="#ctx0" brushRef="#br0" timeOffset="13266.2717">1526 3795 193,'16'52'128,"-14"-13"-8,1 25-26,-6-3-140,-7 3-66,3 3-13,0-14-2,-4-9 3</inkml:trace>
  <inkml:trace contextRef="#ctx0" brushRef="#br0" timeOffset="13875.6766">1844 3637 130,'0'0'107,"62"-109"1,-62 109-3,71-123-71,-71 123-15,32-133-16,-32 133-1,20-114 0,-20 114 4,0 0 2,-15-109 4,15 109 2,0 0 2,0 0 1,-85 39 1,85-39 1,-57 123-3,27-36-2,4 7-4,-1 16-4,15-3 0,5 2-5,12-6-4,6-16-6,-11-87-2,36 129-5,-36-129 1,0 0 0,0 0-10,78 42 1,-78-42 1,0 0 7,-6-98 4,6 98 10,-42-95 1,42 95 9,-56-87 11,56 87 6,-54-63-5,28 49 0,26 14 7,0 0-3,0 0-4,0 0-4,0 0-9,0 0-10,88 27-16,-88-27-59,99-13-55,-99 13-4,87-40 1,-87 40-3</inkml:trace>
  <inkml:trace contextRef="#ctx0" brushRef="#br0" timeOffset="14172.5684">2086 3029 215,'0'0'129,"0"0"1,0 0-4,86-17-89,-86 17-13,97 109-14,-97-109-4,106 168-6,-60-67 3,-12 8-2,-19 5-1,-16-5 1,-17-4-3,-14-8-3,32-97-15,-87 159-48,87-159-62,-111 101-1,111-101-1,-121 46-3</inkml:trace>
  <inkml:trace contextRef="#ctx0" brushRef="#br0" timeOffset="15407.0024">-3 5613 174,'-11'-30'119,"16"10"0,8-2-2,4-6-74,15 6-9,2-4-13,12 4-15,4 2-14,1 2-22,6 21-34,-8-1-55,-5 11-4,-6 7 1,-8 6-3</inkml:trace>
  <inkml:trace contextRef="#ctx0" brushRef="#br0" timeOffset="15188.2416">150 5482 102,'0'0'110,"-12"-35"1,12 35 2,0 0-62,0 0-6,0 0-11,-9 44-13,13 8-6,-2 16-9,0 15-7,2 11-14,-5-2-16,9 9-34,-8-12-48,0-12-6,0-22 1,-4-25 2</inkml:trace>
  <inkml:trace contextRef="#ctx0" brushRef="#br0" timeOffset="15860.164">471 5972 165,'3'-20'115,"3"-10"-3,2-5-2,7-3-78,-12-14-11,7 8-14,-7-2-5,-1 7-1,-7 4-2,-5 7 2,-7 12 0,-6 10 1,-5 14 0,-2 14 0,-2 11-2,-1 13 2,2 4-1,7 9 1,7-4 0,9 0 1,9-14-1,11-8 2,5-18-1,7-12-1,4-17 1,2-7-1,-3-12-1,1-4-1,-5-3 0,-2 5-1,-6 7 2,-3 8 0,-12 20 1,0 0 0,16 18-1,-11 12 0,2 7-5,-1 3-8,9 6-26,-7-9-60,9-11-21,1-4-3,0-18 0</inkml:trace>
  <inkml:trace contextRef="#ctx0" brushRef="#br0" timeOffset="16297.6694">847 5810 154,'21'-46'114,"-11"20"-8,-4-11-1,0-5-78,5 5-3,-4-9-13,-1 7-3,-3-5 0,-1 2-2,-7 5 2,-7 9-6,-7 4 0,-6 13 1,-8 11 1,-1 17 1,-5 16-1,-1 17 3,2 14-3,9 17 9,5 8-5,10 3 0,11 0-4,13-9 0,8-13-2,8-13-1,8-18 2,6-19-11,3-9-17,-7-24-41,-2-7-52,-4-4-5,-9-6 3,-3-3-5</inkml:trace>
  <inkml:trace contextRef="#ctx0" brushRef="#br0" timeOffset="16500.8047">796 5847 190,'0'0'136,"0"0"-4,23 22 1,-12 2-93,14 20-8,-5 6-35,3-2-33,3 9-88,-6 4-4,-4-8-2,-2-7-3</inkml:trace>
  <inkml:trace contextRef="#ctx0" brushRef="#br0" timeOffset="17125.8724">1134 5305 46,'0'0'100,"0"0"3,-8 20 3,-3 6-55,-10 4-5,3 21-12,-6 12-8,1 20-4,-2 11-7,7 9-5,5 9-9,8-7-13,11-3-22,8-14-47,4-25-32,13-15-3,0-34 1</inkml:trace>
  <inkml:trace contextRef="#ctx0" brushRef="#br0" timeOffset="17719.6191">1280 5716 105,'3'-24'105,"-3"-15"-1,2 10-5,-6 3-81,0 2-4,4 24-13,0 0-3,-27-4 2,14 25 0,-7 12 2,4 7 2,-1 3 2,5 3-1,-2-4 2,10-5-3,2-11 1,2-26-3,18 22 0,-18-22 0,29-26-1,-12 0 1,-2-5 0,-4-2 0,2 5-1,-6 1 2,-7 27-1,9-26 0,-9 26-1,0 0-1,-1 24 3,1-2 2,0 9 2,1 4 3,5 6 1,0 3 2,4 11 2,-4-3-1,6 9 0,-6-1 0,5 3-5,-8-4 0,-3-2-4,-6-7 2,-2-2-5,-3-13 4,-2-8-5,13-27 1,-28 10 0,28-10 0,-26-37 1,19 2-5,2-4 1,5 0-9,4-7-6,2 11-23,1-9-23,2 11-61,0 9-4,-4 2 3,-5 22-3</inkml:trace>
  <inkml:trace contextRef="#ctx0" brushRef="#br0" timeOffset="18110.2591">1286 6213 104,'0'0'117,"17"8"-4,-17-8 4,13-24-76,-13 24-7,23-17-13,-8 10-8,-1 1-4,-14 6-3,25 0-1,-25 0 1,15 19 0,-15-19 0,-2 40 0,-4-14-4,-4 2 4,-2 3-3,-1-3 5,0 1-3,1-10 1,3 3-3,9-22 3,-7 24-1,7-24-2,0 0-7,19 7-10,-4-22-15,7 8-44,-1-8-55,-6-7-3,2-2-2,-5-5 1</inkml:trace>
  <inkml:trace contextRef="#ctx0" brushRef="#br0" timeOffset="18454.0285">1601 6013 168,'0'0'138,"9"22"-3,-8 2 1,-9 14-94,1 23-18,-3 9-19,2 6-23,4 12-28,-5-12-58,-4-8-27,2-9-3,1-28-3</inkml:trace>
  <inkml:trace contextRef="#ctx0" brushRef="#br0" timeOffset="19172.8164">2024 5928 104,'0'0'108,"0"0"-5,72-114 1,-72 114-81,43-100-8,-43 100-11,34-118-6,-34 118 1,18-107 2,-18 107 6,-4-94 4,4 94 7,0 0 4,0 0 2,-91-73 1,91 73-1,0 0-1,-82 123-6,58-33-2,3 12-8,6 14 0,10 9-3,3-3-2,9-8-2,-1-11-2,-6-103 1,20 142-7,-20-142-3,0 0-11,0 0-20,0 0-14,0 0-4,0 0 5,-18-92 9,18 92 10,-59-89 13,59 89 20,-75-70 18,30 59 27,45 11 18,0 0 3,-81-11-10,81 11-2,0 0-10,0 0-10,0 0-3,116 22-16,-49-31-36,11-17-50,3-7-59,-11-2-6,-70 35 2,112-96-4</inkml:trace>
  <inkml:trace contextRef="#ctx0" brushRef="#br0" timeOffset="19469.7029">2292 5239 226,'0'0'128,"0"0"4,0 0-43,0 0-46,79 37-16,-79-37-13,84 125-4,-84-125-5,94 173 0,-55-73-6,-9 5 10,-15 7-2,-15 2-1,-13-3-6,-17-10-28,-11-7-101,-21-2-2,-18-16 1,-13-4-11</inkml:trace>
  <inkml:trace contextRef="#ctx0" brushRef="#br0" timeOffset="20610.3835">-16 6993 201,'-2'-22'124,"2"-2"-1,0 24-7,12-37-74,8 22-10,-1-7-15,11 7-6,3 4-10,1-2-14,10 15-20,-9-7-29,11 16-62,-8 3-3,-1 10 0,-7 4-2</inkml:trace>
  <inkml:trace contextRef="#ctx0" brushRef="#br0" timeOffset="20375.9959">217 6838 87,'0'0'107,"0"0"0,0 0 1,-5 24-63,-6 11-6,9 22-8,-8 11-12,7 15-5,-6 13-8,6 0-9,5 1-20,-4-19-28,8-10-61,-3-13-1,-2-25-3,-1-30 0</inkml:trace>
  <inkml:trace contextRef="#ctx0" brushRef="#br0" timeOffset="21079.1561">424 7378 116,'0'0'109,"3"-44"1,2 14-3,3-5-74,-8-9-3,8 0-16,-6 1-6,0 1-6,-6 7 1,-4 9-1,8 26-1,-29-20 1,5 29 0,-2 15 0,0 11-1,-3 11 1,2 4 0,4 3 1,5-1 2,10-4 0,3-11 0,12-10 2,-7-27-1,31 24 0,-8-29-1,3-6-1,1-8-3,0-3 0,-2-2-1,-4 0-1,-3 2 0,-18 22 0,22-26 1,-22 26 1,0 0 1,0 0 2,8 37-2,-6-7 1,-2 10-1,6-5-9,4 9-13,0-23-26,12-3-72,-1-5-4,-2-17 3,1-7-5</inkml:trace>
  <inkml:trace contextRef="#ctx0" brushRef="#br0" timeOffset="21485.463">665 7315 118,'13'-40'112,"-3"14"-4,-6-11 2,-2-5-77,8 5-9,-7-6-12,0 3-4,-4 1-2,-6 6 0,-4 5 1,-6 10 2,-9 7 2,-3 15 1,-4 12 0,0 17 1,-3 8 0,5 16 0,5 4-3,10 9 1,7-2-3,14 2-2,7-4-1,9-9-3,9-9-2,4-16-7,4-3-10,-4-29-23,7 9-43,-10-23-46,-6-12 1,-9-4-4,-4-5 5</inkml:trace>
  <inkml:trace contextRef="#ctx0" brushRef="#br0" timeOffset="21672.9511">565 7278 210,'0'0'126,"-7"19"2,7-19-26,20 40-62,-9-10-14,11 14-17,-1 4-16,1-9-27,8 12-49,-8-10-44,-4-10-3,-4-9 1</inkml:trace>
  <inkml:trace contextRef="#ctx0" brushRef="#br0" timeOffset="22157.3353">914 6836 139,'-15'-7'109,"15"7"8,-23 42-4,4-5-57,5 29-18,1 1-10,8 21-10,4 8-7,10 5-3,6-3-25,5-19-41,5-7-68,6-13 5,-2-24-11,1-11 3</inkml:trace>
  <inkml:trace contextRef="#ctx0" brushRef="#br0" timeOffset="23094.8836">1061 7135 1,'0'0'77,"0"0"6,0 0 2,0 0-43,-3-26-18,3 26-5,0-35-5,-1 13 2,1-2 1,-5-2 3,2 6 1,-6 1 3,9 19 2,-24-13-1,24 13-2,-35 26-3,17 7-1,-3 2-5,-1 13-8,1 0 2,5 2-9,2-4 3,8-7-1,4-8-2,6-11-1,-4-20-1,21 2 6,-6-13-6,1-9 6,-1-2-6,-3-4-1,-1 4 1,-4 0 1,-7 22 1,6-28-1,-6 28 1,0 0 1,0 0 1,0 0 2,-15 17 1,15-17 1,-5 35 1,7-10 0,3 1 0,3 7-1,3-1 0,6 3-4,1 5 1,4 1-1,-3 1 1,-1-1 0,-3-1 2,-5-1 1,-9-4 2,-1 2 3,-6-13-3,-6 0 1,-4-8-1,-1-5-1,-2-7-2,1-8-1,1-7-6,1-9-5,5-4-8,1-18-12,8 16-26,-1-13-57,3-1-12,5 8-4,-1 1 5</inkml:trace>
  <inkml:trace contextRef="#ctx0" brushRef="#br0" timeOffset="23391.7905">1140 7566 165,'0'0'130,"8"35"-2,-4-13 1,1 18-83,-7-12-9,5 16-18,1-5-15,-3-6-12,6 2-15,-7-35-24,8 26-78,-8-26-2,0 0-3,0-31 3</inkml:trace>
  <inkml:trace contextRef="#ctx0" brushRef="#br0" timeOffset="24282.4423">1358 7289 36,'0'0'109,"14"-27"-2,-16 5 1,7 1-55,-5 21-17,0-38-10,0 38-8,-3-35-5,3 35-1,-14-26 1,14 26 1,-22 0 0,7 15 0,-3 5-1,3 15-3,0 2-2,1 11 0,2 1-3,7-4-4,0-3 1,5-9-2,7-16-1,-7-17-1,15 9-2,-15-9-1,24-35 0,-12 9 3,0-5-2,0-2 0,-2 3 0,-2 1 1,-2 7 2,-6 22 1,6-28-1,-6 28 0,0 0 1,0 0 1,-2 20 1,2-20 2,-4 39-1,7-13 1,1 1 1,1 3-1,4-1 1,3-1-5,0 3 2,3 4-3,1-3 1,-5 1-2,0 0 1,-7 4 1,-2-2-1,-4 5 4,-4-8-1,-6-1 1,-4-3-1,-1-3 2,1-10-2,2-9 0,14-6-4,-25-15-5,25 15-8,-8-46-9,11 22-20,-1-15-24,2 6-55,2 9 0,-6-2 1,3 6 25</inkml:trace>
  <inkml:trace contextRef="#ctx0" brushRef="#br0" timeOffset="24860.6017">1445 7525 15,'0'0'96,"0"0"-6,14-20-26,-14 20-4,0 0-6,0 0-5,0 0-9,3-20-7,-3 20-8,0 0-5,0 0-4,21-8-3,-21 8-4,20-3-3,-20 3-3,20 14 0,-20-14-3,15 32 0,-12-8 0,-2 5 0,-5 4 2,-3-1 0,-1 3 4,-2-4-2,0 2 2,2-7 0,0-2 1,2-4-2,6-20 0,4 28-2,-4-28-1,14 9-5,-14-9-9,30-4-14,-15-12-29,8 3-75,-23 13-1,23-30-2,-23 30 2</inkml:trace>
  <inkml:trace contextRef="#ctx0" brushRef="#br0" timeOffset="25391.8744">1666 7665 242,'0'0'151,"66"-40"2,-66 40-5,-18 68-125,5-4-15,10 12-30,-8-4-34,7 18-65,-14-11-26,0-12-1,3-14-2</inkml:trace>
  <inkml:trace contextRef="#ctx0" brushRef="#br0" timeOffset="26095.0303">1908 7359 145,'69'-62'121,"-69"62"2,0 0-5,75-116-55,-75 116-46,22-98-11,-22 98-8,12-101-2,-12 101 4,0 0 0,-29-120 5,29 120 3,0 0 3,-76-35 1,76 35 0,0 0 1,-95 109-3,95-109 2,-64 167-2,40-60-1,7 9-3,4 2-1,10-7 0,8-6-1,8-17-3,-13-88-3,42 114-5,-42-114-6,0 0-11,0 0-6,0 0-2,0 0 2,40-99 5,-40 99 5,-43-103-4,10 53 10,7 2 15,-11 11 13,9 0 4,-4 13 4,15-1 0,-6 21-2,23 4 7,0 0-3,0 0 4,0 0-6,0 0-10,91-11-11,-91 11-23,132-30-56,-132 30-52,126-60-5,-126 60-6,107-85-3</inkml:trace>
  <inkml:trace contextRef="#ctx0" brushRef="#br0" timeOffset="26391.9335">2152 6753 199,'0'0'133,"0"0"1,0 0-12,0 0-71,0 0-18,63 133-11,-63-133-8,98 140-6,-98-140-5,80 164 0,-62-72-1,-18 0-1,-21-5 1,-15-1-1,36-86-3,-110 153-14,45-77-40,65-76-77,-137 96-4,67-67 1,70-29-5</inkml:trace>
  <inkml:trace contextRef="#ctx0" brushRef="#br0" timeOffset="27610.7294">-51 8614 156,'-6'-29'118,"6"29"-4,9-19 3,-9 19-80,26-20-3,-10 7-21,8-2-11,8 6-16,-6-9-26,17 12-69,-9 4-9,-1 8 1,-5 10-4</inkml:trace>
  <inkml:trace contextRef="#ctx0" brushRef="#br0" timeOffset="27407.5964">39 8395 68,'0'0'108,"0"0"1,0 0 6,6 26-59,0 16-4,-9 0-14,8 28-12,-7 10-8,4 17-11,-4 12-8,1 3-11,2 6-12,-7-24-15,11 0-28,-8-33-47,3-26-2,0-35 3,0 0 3</inkml:trace>
  <inkml:trace contextRef="#ctx0" brushRef="#br0" timeOffset="28063.8789">243 9108 158,'10'-22'105,"-5"-13"-3,5-6-29,0 1-51,-9 1-9,6 0-14,-5 8-1,-5 3-2,3 28 1,-18-24 0,3 32 2,-3 21 1,-2 6 0,0 15 1,0 3 1,5 8 2,3-7 2,6 1 3,3-16 2,9-10 1,-6-29 2,19 13 0,-19-13 0,29-35-3,-14 4-1,3 1-4,-3-5-1,0 4-3,-2 7-1,-13 24 0,20-20 1,-20 20 1,11 29 0,-6 1 0,-2 10-2,4 1-3,3 5-10,-2-13-17,15 4-29,-6-21-57,4-16-4,5-11 0,0-18-2</inkml:trace>
  <inkml:trace contextRef="#ctx0" brushRef="#br0" timeOffset="28423.275">666 8879 94,'7'-22'113,"-6"-16"-4,5 6 0,-2-3-73,-7-5-12,3 10-9,-5-3-11,-3 4 0,-5 8-4,-5 5 2,-10 3 3,-3 11 2,-8 6 3,-2 14 0,-5 15 5,5 15 0,2 4 5,10 16-2,8 0 1,14 8-3,13-6-1,16 0-3,11-17-4,10-14-3,6-8-9,0-20-10,4-5-18,-12-25-36,2-3-63,-16-7 0,-7-3-3,-12-1 3</inkml:trace>
  <inkml:trace contextRef="#ctx0" brushRef="#br0" timeOffset="28626.4116">535 8957 161,'-8'20'126,"8"-20"3,13 31-2,-13-31-81,30 52-9,-14-15-18,9 9-11,0 7-17,-4-7-22,10 13-34,-12-18-63,-4-6-1,-6-13-3,-9-22 0</inkml:trace>
  <inkml:trace contextRef="#ctx0" brushRef="#br0" timeOffset="28938.9204">854 8419 167,'0'-19'120,"0"19"4,0 0-3,0 0-72,-24 45-16,9 23-15,-4 7-2,2 25-6,-2 10-4,4 12-3,5 3-1,9-3 1,9-4-1,7-19-7,7-7-30,3-36-67,6-18-25,-1-27-1,-2-25-2</inkml:trace>
  <inkml:trace contextRef="#ctx0" brushRef="#br0" timeOffset="29595.2084">1067 8951 76,'1'-53'100,"2"20"4,-4-15 1,-8 0-63,6 4-8,-5-4-11,0 11-1,-2-4-2,2 17 2,-9 8-3,17 16-1,-33 29 0,15 14-5,-1 12-1,1 13-5,3 4-1,2 5-2,3-7 0,7-9-2,5-20-1,4-14 3,-6-27-3,22 6 1,-22-6-2,26-39 1,-13 8-1,0 1 0,-2 1 0,-2 3-2,-9 26 1,15-29-1,-15 29 2,0 0 0,0 0 0,14 38-1,-9-10 1,2 7 1,1 7-2,3-1 2,2 5-2,2 2 1,2 3-1,-1 1 3,-3 5-1,-5 0 2,-3 2 0,-6 0 1,-7-4 0,-2-3 2,-9-10 0,0-10-1,-2-16-1,1-14-1,2-13-4,2-15-2,4-7-6,2-11-8,7 7-14,-4-13-29,12 10-67,-5 5-2,2 7 2,-1 8 0</inkml:trace>
  <inkml:trace contextRef="#ctx0" brushRef="#br0" timeOffset="30360.871">1037 8452 189,'0'0'132,"8"-26"-2,-8 26 1,15-20-83,0 20-14,-15 0-18,31-2-6,-13 4-7,3 3-1,-3-1-1,-3 5 0,-15-9 0,23 19 1,-23-19 0,1 37 0,-7-10 2,-3 3 1,-5 5 2,3 3-3,-1 5 3,2 3-3,7-4 2,5-1-2,3-6 0,5-4-5,2-7-4,5-11-6,5-4-19,-4-24-39,3 6-71,-6-11 1,-4-4-5,-1 0 3</inkml:trace>
  <inkml:trace contextRef="#ctx0" brushRef="#br0" timeOffset="29892.1068">1158 9382 147,'4'19'134,"-4"-19"2,0 44 2,-5-22-50,5 22-50,-9-7-15,9 9-10,0-3-11,2-5-9,5-3-19,-7-35-34,0 0-73,0 0-3,0 0 0,9-51-2</inkml:trace>
  <inkml:trace contextRef="#ctx0" brushRef="#br0" timeOffset="31626.5541">1273 9388 17,'0'0'107,"15"0"2,-10 20-2,-3 10-47,-6-1-17,8 17-11,-6-2-15,2 6-13,0 5-20,-2-10-24,0-7-64,-2 1-6,4-39 2,-12 22-5</inkml:trace>
  <inkml:trace contextRef="#ctx0" brushRef="#br0" timeOffset="32360.9669">1493 8981 66,'3'-28'97,"-3"28"1,15-37-26,-15 13-48,3 0-8,-3 24-8,-1-40-4,1 40 2,0 0 0,-15-11 3,15 11 1,-26 37 2,11-2 0,0 0-1,0 14 2,4-8-4,1 3 0,5-11-3,4-9 0,1-24-2,0 0-2,21 0 0,-8-22-1,0-7-1,0-3-2,2-1 0,-3-4-2,-6 8 1,2 3 0,-8 26 1,4-22 0,-4 22 2,0 0 3,-4 20 3,2 6 2,1-4 1,1 15 0,3 0 0,4 9 1,5 7-4,0 4 0,5 8-4,-2 5 1,-4 4-2,-1-1 2,-2-3 1,-6-5 4,-9-8-1,-3-7 3,-4-17-2,-3-9 2,1-19-2,-1-10 0,1-14-4,5-14-6,-1-7-3,4-8-7,4 7-9,4-14-21,6 18-38,-2-2-47,-2-1 1,4 12 0</inkml:trace>
  <inkml:trace contextRef="#ctx0" brushRef="#br0" timeOffset="32720.3631">1577 9423 62,'0'0'118,"0"0"1,0 0-2,24-17-61,-24 17-26,0 0 1,0 0-11,0 0-5,79-53-3,-79 53-1,0 0-1,0 0 0,0 0 0,37 31-18,-45-3 4,-3 5 2,-11 6 4,4 1 1,0 3 1,9-3 1,-1-1-1,7-10 9,3-3-4,0-26-4,0 0 4,0 0-11,0 0-18,96-11-44,-96 11-62,0 0 0,85-96-2,-85 96 2</inkml:trace>
  <inkml:trace contextRef="#ctx0" brushRef="#br0" timeOffset="32971.3693">1954 9366 169,'0'0'132,"0"0"-2,0 0 1,45 92-62,-45-92-38,-36 125-20,36-125-13,-42 140-21,42-140-34,-27 103-67,27-103-6,0 0 1,0 0-4</inkml:trace>
  <inkml:trace contextRef="#ctx0" brushRef="#br0" timeOffset="33564.15">2185 9198 81,'0'0'104,"0"0"-1,28-96-2,-28 96-74,0 0-11,56-123-12,-56 123-2,31-109 0,-31 109 2,16-110 7,-16 110 4,2-100 6,-2 100 4,0 0 4,-30-99-1,30 99 0,0 0-1,0 0-6,-79 68-1,79-68-5,-39 147-3,24-47-2,4 12-3,-2 10-2,4 3-5,3 0 1,1-12-6,0-12 2,5-101-5,-11 144-2,11-144-2,0 0-5,0 0-7,0 0-3,0 0 3,0 0 0,-2-126 5,2 126 3,0-112 8,0 112 11,-13-90 14,13 90 7,0 0 3,0 0 3,0 0 2,0 0-2,0 0-5,0 0-6,0 0-7,0 0-5,85-48-9,-85 48-15,90-17-35,-90 17-74,84-53-16,-84 53-1,0 0-1</inkml:trace>
  <inkml:trace contextRef="#ctx0" brushRef="#br0" timeOffset="33876.6648">2262 8432 147,'0'0'128,"0"0"3,0 0-1,0 0-76,70 9-17,-70-9-13,91 120-6,-38-32-5,1 8-4,-9 20-3,-13 9 7,-19 6-3,-19 0 0,-18-2-8,-15-11-9,-15-15-13,-7-2-42,61-101-74,-133 140-5,63-94-3,1-22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19.62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-116 11491 117,'0'0'110,"-12"-24"7,12 24-1,0 0-65,0 22-4,-3 2-14,9 24-8,-4 9-9,3 17-8,1 7-13,1 0-9,6 6-12,-8-23-20,11-3-22,-9-26-51,-7-35 3,0 0-4,18-17 10</inkml:trace>
  <inkml:trace contextRef="#ctx0" brushRef="#br0" timeOffset="187.5044">-136 11596 163,'-8'-33'119,"8"33"0,8-33-3,-3 9-70,16 11-10,0-7-15,10 7-11,6 0-15,-1 0-22,13 17-50,-8 1-39,0 12-6,-6 5 0,-1 11-2</inkml:trace>
  <inkml:trace contextRef="#ctx0" brushRef="#br0" timeOffset="626.0267">245 11909 150,'0'0'113,"-9"-20"-1,9-2 0,7-4-81,-8-14-4,5 1-13,-4-2-7,2 3-4,-5 6-2,-3 5-2,6 27 1,-19-13 0,2 28-1,1 14 2,-2 12-1,0 10 1,3 6 1,2 0 1,3-7 1,7-4 3,3-16-1,6-10 2,-6-20 1,22-7 1,-9-14-1,2-6-2,0-8 0,-1 3-3,0-1-1,-5 9-1,-9 24-1,18-20 0,-18 20 1,15 28 0,-6 3-1,2 8 1,2 10-6,0-8-11,10 7-28,-10-15-77,10-9-3,-2-20-4,0-12 1</inkml:trace>
  <inkml:trace contextRef="#ctx0" brushRef="#br0" timeOffset="1000.0524">593 11793 180,'4'-20'125,"0"-13"-1,2-4-2,-4-15-84,8 8-10,-8-9-13,1 3-8,-2 2-3,-2 6-3,-8 5 0,-5 9-1,-6 10 1,-8 9 1,-3 12-1,-6 14 2,-2 12 1,2 19 2,1 9 1,10 13 2,5 6-2,17 3 2,8-5-2,18-4 1,7-13-4,11-15-2,4-16-5,1-15-6,2-7-23,-14-30-54,2 2-46,-16-9-1,-6 0-1,-11-6 1</inkml:trace>
  <inkml:trace contextRef="#ctx0" brushRef="#br0" timeOffset="1265.6817">527 11690 227,'-11'28'132,"11"-28"1,9 44-2,-2-22-89,19 17-12,-5-1-20,7 3-12,4 7-24,-10-17-38,7 8-68,-10-15-4,-2-4 1,-17-20-4</inkml:trace>
  <inkml:trace contextRef="#ctx0" brushRef="#br0" timeOffset="1484.4451">921 11222 158,'0'0'128,"-14"-24"-4,14 24 6,-26 20-46,5 4-46,6 30-13,-6 16-7,7 29-9,0 14-3,9 12 1,5 2-7,10-7 7,8-6-10,5-24-8,13-16-29,-3-37-91,8-19-3,-3-29-2,-2-18 1</inkml:trace>
  <inkml:trace contextRef="#ctx0" brushRef="#br0" timeOffset="2343.8636">1246 11780 118,'0'-27'114,"3"1"0,-3-9-1,0-6-74,-3 8-10,-4-2-10,1 6-9,-1 3-1,7 26-5,-19-17 2,2 25 0,-1 14-1,-5 11 1,0 6-2,-1 7 2,0 5-1,5-1 1,2-9-2,9-3 0,7-16 0,1-22 0,16 8 0,2-19 0,2-13-1,1-4-1,0-5 1,1 0-3,-6 0 1,-1 7-2,-5 6 0,-10 20 0,7-26 0,-7 26 0,0 0 1,-7 22 2,5 0 1,4 9 2,2 6-2,8 13 1,0 3-1,6 8 1,-2 7-3,2-1 1,-4 6 4,-3 3-4,-5-8 5,-3-2-4,-5-12 6,-5-6-5,-4-17 6,-4-11-5,-2-20-8,-1-20 4,2-15-5,1-11 3,0-6-8,9-10 0,4 8-15,4-10-13,14 29-32,-6-4-60,0 13 1,-1 4-2,6 6 1</inkml:trace>
  <inkml:trace contextRef="#ctx0" brushRef="#br0" timeOffset="2687.633">1311 12158 169,'0'0'127,"0"0"2,10-31-4,-10 31-83,15-30-8,-15 30-15,32-27-9,-13 19-7,-1 1-3,-1 5 0,-17 2 0,16 13 1,-16-13-1,-3 37 3,-6-10 1,-3 5 2,-1 3 0,1 0 2,2-2 5,2 4-5,3-6 5,7-3-8,5-6 3,-7-22-7,27 16-6,-7-23-9,6 0-22,-2-23-37,-2-3-67,-2-6 1,0-7-4,-9 6 2</inkml:trace>
  <inkml:trace contextRef="#ctx0" brushRef="#br0" timeOffset="4218.954">1290 11202 188,'0'0'115,"0"0"3,5-33-34,-5 33-60,0 0-11,23-21-5,-6 16-4,-17 5-2,26 2-3,-11 5-1,-15-7 3,13 31-5,-16-7 5,-4 4-2,-6 7 6,2 2-1,-4 0 7,0 3-1,4-10 4,4 3 1,0-11 0,7 2-1,0-24-4,21 26-4,-6-15-10,7-11-14,6 9-37,-3-11-72,-1-5-5,-4-1 2,-3-6-4</inkml:trace>
  <inkml:trace contextRef="#ctx0" brushRef="#br0" timeOffset="3187.6897">1607 12180 252,'18'30'138,"-7"8"5,-5 14-5,-5 14-122,-1 12-21,3-5-49,-3 8-75,-9-11-7,0-14 2,-5-25-6</inkml:trace>
  <inkml:trace contextRef="#ctx0" brushRef="#br0" timeOffset="5109.6246">1741 12199 164,'0'0'120,"93"-65"3,-93 65-1,69-144-81,-36 43-3,-2 3-17,10-5-5,-5 6-7,0 10-3,-36 87-4,57-131-2,-57 131-2,0 0 1,0 0 0,9-88 2,-9 88 1,0 0 3,0 0 2,-84 138 1,84-138 2,-54 182-2,35-64 3,9 6 0,5 10-1,6-5-3,6-7-4,8-17 0,-15-105-5,50 138 0,-50-138-7,0 0-10,0 0-13,0 0-11,69-46 1,-69 46-1,-24-96 8,24 96 2,-64-96 12,64 96 17,-89-75 25,42 43 6,47 32 15,-84-42 4,84 42-1,0 0-3,0 0-5,0 0-12,0 0-10,105-57 4,-31 40-19,11 1-12,-1-14-26,-1 10-56,-15-13-51,-68 33 1,84-79-2,-84 79 2</inkml:trace>
  <inkml:trace contextRef="#ctx0" brushRef="#br0" timeOffset="3531.435">1964 12011 1,'0'0'4,"0"0"31,0 0-34,0 0-41,0 0 40</inkml:trace>
  <inkml:trace contextRef="#ctx0" brushRef="#br0" timeOffset="5390.8885">2134 11233 237,'0'0'137,"0"0"1,0 0 0,0 0-100,101 6-12,-101-6-9,124 121-10,-124-121 0,117 188-5,-79-72-5,-17 13 1,-21 8 4,-16 1-3,-17 4-5,-9-13-20,-10 3-59,-10-25-48,-7-20 1,-3-14-4,-2-30-5</inkml:trace>
  <inkml:trace contextRef="#ctx0" brushRef="#br0" timeOffset="6328.4452">-107 13621 207,'3'-20'122,"6"-8"5,6 10-2,0-10-88,12 11-6,1-5-13,8 4-17,7 9-18,-7-4-36,11 18-66,-7 3-7,3 12 3,-10 4-4</inkml:trace>
  <inkml:trace contextRef="#ctx0" brushRef="#br0" timeOffset="6126.2995">46 13420 136,'0'0'109,"-20"-22"6,20 22-1,-11 22-60,4 0-5,15 32-14,-5 10-9,11 21-8,-1 11-9,5 5-13,5 11-17,-8-23-26,9-1-71,-11-27 0,-4-17-4,-9-44-1</inkml:trace>
  <inkml:trace contextRef="#ctx0" brushRef="#br0" timeOffset="6750.3287">386 14085 137,'0'0'119,"-3"-22"3,4-9-3,-1-17-44,8 4-40,-13-12-10,10 1-11,-8 0-10,0 7-4,-6 13-4,-6 9 2,-3 19 0,-4 14 2,-3 10-1,0 18 1,2 9 4,2 6 0,5 3 4,4-1-1,7-8 1,10-9 1,4-13-1,9-9 1,1-15-1,6-9 0,0-11-4,2-6-1,1-5-1,-3 0-1,-3 5-1,-1 1 0,-5 12-1,-2 8 1,-14 7 0,27 25-1,-12 3 0,0 7-1,3 9-7,-2-9-11,8 8-23,-24-43-39,35 31-46,-20-35 1,1-12-4,-4-14 4</inkml:trace>
  <inkml:trace contextRef="#ctx0" brushRef="#br0" timeOffset="7094.0969">771 13763 198,'0'0'128,"13"-30"-1,-11-1-2,7 3-79,-16-21-19,8 8-8,-2-5-8,-1 4-5,-4 5-4,-3 13-2,-6 5 1,-3 12 1,-6 11-1,-6 14 1,-3 17 1,1 13 0,-1 11 1,3 11 1,8 7 2,8 3 0,11-3 1,14 0-1,10-14-3,11-8 1,6-14-3,4-15-4,6-6-5,-4-26-27,4-3-91,-15-13-3,-7-7-3,-11-8 0</inkml:trace>
  <inkml:trace contextRef="#ctx0" brushRef="#br0" timeOffset="7297.2311">709 13840 211,'-8'19'134,"8"-19"0,11 42-3,-1-16-64,10 20-36,0-6-10,7 5-12,1 8-16,0-18-28,8 13-89,-13-15-5,1-9-1,-8-13-2</inkml:trace>
  <inkml:trace contextRef="#ctx0" brushRef="#br0" timeOffset="7594.1211">1081 13203 235,'0'0'128,"-22"-13"-1,10 44-27,-11-3-51,11 38-8,-6 8-12,12 31-7,-2 9-7,10 13-7,7 2-9,8-9-13,11 3-38,1-29-81,2-24-4,1-29-1,0-28-2</inkml:trace>
  <inkml:trace contextRef="#ctx0" brushRef="#br0" timeOffset="8437.917">1264 13577 139,'-2'-28'109,"2"28"4,-3-39 2,-3 17-76,6 22-2,-20-13-11,20 13-7,-28 26-1,10 9-7,-5 6 1,3 16-3,0 7-2,1 1-2,4 1 0,5-7 0,10-13-4,7-13 3,-7-33-4,27 17 1,-9-30-1,4-11-1,-1-9 1,-3-4-2,-1 0 1,-6 4-2,-1 2 1,-5 7 0,-5 24 0,7-24 0,-7 24 2,0 0 1,0 0 2,-2 26 2,4-6 0,4 11 2,-1 4-1,5 13 1,0 4-1,2 7 0,-5 9-3,0 2 1,-1 5-3,-6-1 2,1-4-3,-5-4 3,-4-16-1,-5-4 2,-2-16-1,1-12 2,-4-18-1,1-11-1,2-13 1,0-9-2,5-8-1,4-10-4,6 3-5,0-7-15,12 16-27,-4-13-79,2 8-2,-2 0-2,2 3-1</inkml:trace>
  <inkml:trace contextRef="#ctx0" brushRef="#br0" timeOffset="8797.3185">1378 14321 238,'0'0'138,"0"0"0,18 37-1,-18-37-87,-2 64-13,1-27-17,4 11-10,0 0-10,0-6-7,3 6-21,-5-26-61,2-1-48,-3-21-4,0 0 0,-1-21-3</inkml:trace>
  <inkml:trace contextRef="#ctx0" brushRef="#br0" timeOffset="9641.0988">1621 13894 93,'18'-28'110,"-15"4"-3,1 2 3,-8 0-76,-6-11-2,3 7-9,-4-4-7,0 3-4,-3 3-3,14 24 1,-27-17 2,7 28-2,-2 6 1,1 18-1,-2 7 1,2 12 1,4 1-1,2 4 0,7-11-3,10-8-1,3-14-2,-5-26 0,28 6-1,-10-21-2,5-13-1,-1-7-2,-3-5 0,-4 1-2,0 0 0,-4 6-1,-1 9 0,-7 4 0,-3 20 1,0 0 0,0 0 3,0 0 1,-1 42 4,-1-5 2,0 7 0,7 10 3,2 3-2,4 9 2,1 1-5,3 6 2,-3-1-4,3 0-1,-6-4-2,-3-3 0,-4-1 0,-9-9 0,-4-5 1,-7-13 0,0-11 0,-2-13 1,2-17 0,-3-14 0,4-19 0,4-11-1,4-11 0,9-2-4,0 2-3,1-2-13,7 17-24,1-6-59,-1 17-31,0 4-3,2 5 0</inkml:trace>
  <inkml:trace contextRef="#ctx0" brushRef="#br0" timeOffset="10484.8887">1601 13376 112,'-3'-20'123,"3"20"6,0 0-2,0 0-60,0 0-18,0 0-16,0 0-12,0 0-7,23-4-7,-8 11-4,3-3-2,-4 7-2,1-2 0,-15-9 1,18 28 0,-18-28 0,3 37 1,-6-13 1,-5 3 1,0 1 0,-1-2 3,1 3-3,4-1 3,4-2-2,3-2 1,-3-24 6,0 0-4,0 0-8,85 62-18,-85-62-35,86-24-77,-86 24 1,72-44-1,-72 44-11</inkml:trace>
  <inkml:trace contextRef="#ctx0" brushRef="#br0" timeOffset="10062.9962">1685 14303 238,'21'11'130,"-21"-11"7,0 0-38,0 0-53,0 0-14,0 0-7,0 0-8,66-87-5,-66 87-2,0 0-10,0 0-1,0 0-1,0 0 1,0 0 1,16 116 2,-31-75-6,-3 3 2,2-2 2,3-5 1,5-7-1,1-1 2,7-29 6,0 0 0,0 0 4,0 0-5,0 0-6,68 20-9,-68-20-22,65-64-59,-65 64-50,46-96-3,-46 96 0,16-127 2</inkml:trace>
  <inkml:trace contextRef="#ctx0" brushRef="#br0" timeOffset="10969.2893">2052 14321 270,'0'0'141,"0"0"0,0 0-3,12 136-104,-12-136-9,-24 105-15,24-105-20,-7 109-24,7-109-45,0 0-59,0 0 2,0 0-4,0 0 4</inkml:trace>
  <inkml:trace contextRef="#ctx0" brushRef="#br0" timeOffset="11484.9432">2307 14048 197,'0'0'126,"69"-55"0,-69 55-3,25-92-83,-25 92-12,16-125-17,-16 125-7,16-137-5,-16 137-2,2-121-1,-2 121 2,0 0-2,-41-96 2,41 96 4,0 0 1,-84 20 4,84-20 0,0 0 7,-83 155 0,83-155 2,-42 197 0,34-77-2,4 18-1,7 0-4,6 2 1,6-18-8,3-15 1,-18-107-5,43 145 0,-43-145-1,0 0-5,0 0-8,0 0-7,0 0 0,5-110-3,-5 110 5,-36-116 1,36 116 8,-38-107 9,38 107 14,0 0 9,-44-113 5,44 113 0,0 0 1,0 0-4,0 0-5,0 0-6,83-27-9,-83 27-10,97-28-21,-97 28-40,110-81-70,-110 81-1,81-105-3,-81 105 2</inkml:trace>
  <inkml:trace contextRef="#ctx0" brushRef="#br0" timeOffset="11766.2077">2286 13157 190,'0'0'127,"72"31"0,-72-31 2,71 72-83,-71-72-7,93 129-15,-40-39-7,-3 4-6,-6 13 2,-7 9-6,-16 7-4,-16 6-7,-17-7-14,-12 3-29,-14-23-46,-21-5-37,-6-10-9,-10-23 4</inkml:trace>
  <inkml:trace contextRef="#ctx0" brushRef="#br0" timeOffset="12860.0075">133 15810 230,'-10'-24'128,"10"24"3,5-43-4,9 32-80,1-16-11,20 10-16,3-1-14,4 5-14,11 13-29,-12-4-82,12 15-11,-11 2-4,-2 13 0</inkml:trace>
  <inkml:trace contextRef="#ctx0" brushRef="#br0" timeOffset="12719.3742">236 15747 115,'12'-24'111,"-12"24"7,0 0 0,0 0-52,0 0-13,3 44-11,-5-9-14,13 26-8,-7 11-7,4 9-11,4 6-8,-4-10-16,8 4-22,-14-26-60,8-14-19,-10-41-1,0 0-4</inkml:trace>
  <inkml:trace contextRef="#ctx0" brushRef="#br0" timeOffset="13281.9049">581 16162 198,'4'-26'124,"-1"-9"-3,0-6-1,5 3-84,-10-10-11,6 9-11,-8 2-8,1 11-4,3 26-3,-26-27-1,7 34 0,-5 13 2,-2 10-1,1 12 3,-1 6 3,3 7-2,7-3 5,5 1-2,7-14 4,11-4-4,-7-35 3,26 24-5,-7-33 1,8-6-2,-6-11-3,4-3 2,-6-1-5,1 1 4,-2 5-4,-5 4 3,-13 20-5,23 3 3,-23-3 3,13 43-4,-6-3 2,-2 1-10,5 14-13,-7-20-37,10 6-63,-1-14-4,3-8-3,-15-19 1</inkml:trace>
  <inkml:trace contextRef="#ctx0" brushRef="#br0" timeOffset="13688.1745">906 16206 262,'7'-30'130,"-1"-8"-3,-1-8-2,2 3-90,-4-14-13,2 2-10,-5-2-10,1 7 0,-7 2-1,-7 0-8,-4 4 2,-6 5-1,-8 8 1,-2 14 0,-3 12 2,-1 16 1,1 20 0,6 17 10,3 17-2,13 19 3,6 3 1,11 5-2,8-5 0,11-3-3,6-17 1,8-10 2,3-17 0,0-19-7,1-12-10,-7-22-21,6 0-59,-18-20-42,-1-4 1,-13-13-10,-4 4 4</inkml:trace>
  <inkml:trace contextRef="#ctx0" brushRef="#br0" timeOffset="13875.682">791 15981 231,'0'0'126,"-14"33"12,14-11-3,14 15-84,-2-7-8,14 12-19,1-3-8,3 1-15,5 6-17,-7-22-42,5 4-73,-10-10-7,-5-7-4,-18-11 2</inkml:trace>
  <inkml:trace contextRef="#ctx0" brushRef="#br0" timeOffset="14188.1981">1164 15474 228,'-29'-22'134,"15"28"0,-1 23 1,-6 3-82,6 38-11,-1 16-16,4 23-11,6 14-6,7 12-4,6 1-6,6-12-9,8-3-21,4-38-63,4-18-48,5-32 2,-1-22-5,-3-28 1</inkml:trace>
  <inkml:trace contextRef="#ctx0" brushRef="#br0" timeOffset="15016.368">1351 15963 168,'-3'-24'112,"-2"-11"2,-2-6-38,1 10-34,-7-8-8,7 10-13,-5-3-4,1 8-4,-5 4-2,15 20 0,-31-7-2,12 25 0,-4 8 0,-2 18 1,4 8-2,3 12 0,4-1 0,7 1-2,10-12 1,8-10-5,7-18 0,5-18-3,0-19 1,2-11-1,-2-9-3,-2-4 2,-5 0-5,-6-3 3,-1 10 0,-5 6 0,-4 24-1,3-22 2,-3 22-1,0 0 3,0 28 0,1-4 3,3 9 3,2 9-2,4 2 6,2 10-3,0 3 4,3 7-4,-3 1 3,-1 5-4,-4-2-1,-4 0 1,-6-3-3,-6-3 0,-3-8 0,-5-8-1,2-17 0,-1-12 1,-2-19 0,2-16-2,2-23 1,0-16-3,8-6-2,1-12-7,5 7-12,3-8-34,7 17-74,-3 8-1,2 14-3,3 13 2</inkml:trace>
  <inkml:trace contextRef="#ctx0" brushRef="#br0" timeOffset="15688.2886">1427 15495 246,'0'0'135,"3"-35"-3,-1 16-1,-2 19-96,9-31-11,6 20-12,-15 11-5,32-11-4,-14 13-3,-1 7-1,-17-9-3,21 42 1,-15-7-1,-9 4 1,-3 5 1,-6 6 2,-4 5 0,2-3 3,2-4 0,-2-4 2,6-7-1,6-6 1,5-9-2,-3-22-3,27 28-6,-12-26-8,11 7-22,-1-20-47,-4 7-52,-2-3-5,-1 3 3,-3 0-3</inkml:trace>
  <inkml:trace contextRef="#ctx0" brushRef="#br0" timeOffset="15266.3804">1423 16445 253,'3'19'138,"-3"5"2,0 11-3,-9 2-97,7 23-12,1-4-18,2 1-8,1-2-14,0-22-16,11 2-42,-13-35-68,15-16-1,-9-23-1,-1-22-1</inkml:trace>
  <inkml:trace contextRef="#ctx0" brushRef="#br0" timeOffset="16407.0947">1760 16187 138,'52'-130'100,"-52"130"0,0 0-1,14-131-76,-14 131-6,0 0-9,-35-113-1,23 84-7,-8 9 3,3 12 2,-7 14 2,7 7 0,-8 20 5,7 7 0,-3 16 1,5-3 10,2 10-4,3-8 1,6 0-4,5-16 1,4-6-6,-4-33 0,19 22-7,-4-29-2,2-6-1,-1-7-6,-3-4 3,-13 24 2,0 0 3,29-61-13,-29 61 3,0 0 8,0 0 2,0 0 4,0 0-3,0 0 1,0 0-3,38 94 13,-38-94-3,13 112-9,-13-112-1,22 144 0,-22-144 0,23 160-3,-23-160 2,6 164-1,-6-164 3,-9 144-2,-3-81-4,-1-10 0,-8-7 3,3-20-1,-4-6 1,5-22 0,1-12-1,6-18 1,2-10 6,3-13 1,10-6-4,-5 61 9,20-133-7,-20 133-2,41-131-13,-41 131-20,66-110-32,-66 110-68,0 0-1,73-116-11,-73 116 5</inkml:trace>
  <inkml:trace contextRef="#ctx0" brushRef="#br0" timeOffset="17344.6067">1860 15552 279,'-11'-92'140,"11"92"-2,0 0-1,0 0-103,0 0-8,33-98-14,-33 98-6,0 0-5,72-15-2,-72 15-1,0 0 0,0 0 0,43 105 0,-43-105 1,-22 92 3,22-92 1,-37 96 3,37-96 1,-25 89 0,25-89 0,0 0 0,13 97-2,-13-97-4,0 0-7,89 32-7,-89-32-22,79-10-43,-79 10-64,65-18-4,-65 18 3,0 0-2</inkml:trace>
  <inkml:trace contextRef="#ctx0" brushRef="#br0" timeOffset="16782.0759">1848 16624 276,'0'0'141,"0"0"0,0 0-2,0 0-97,0 0-12,0 0-17,78 13-8,-78-13-4,0 0-3,0 0-1,72-31 1,-72 31 0,0 0-1,0 0 1,0 0 2,-29 99 1,29-99 3,0 0 0,-56 116 2,56-116-2,0 0 3,-38 109-2,38-109 1,0 0-3,0 0-1,0 0-2,0 0-5,66 55-3,-66-55-11,0 0-21,88-83-43,-88 83-61,0 0-1,61-103 0,-61 103 2</inkml:trace>
  <inkml:trace contextRef="#ctx0" brushRef="#br0" timeOffset="17610.2422">2274 16335 220,'0'0'134,"-18"123"4,18-123-4,-35 133-92,35-133-6,-54 144-18,54-144-9,-41 108-10,41-108-5,0 0-10,0 0-12,0 0-19,0 0-19,0 0-37,77-88-31,-77 88 3,65-144 2</inkml:trace>
  <inkml:trace contextRef="#ctx0" brushRef="#br0" timeOffset="18094.6427">2471 16202 113,'0'0'121,"56"-120"2,-56 120-16,11-95-34,-11 95-20,-4-111-20,4 111-13,-9-131-5,9 131-6,-11-134 0,11 134-4,-20-105 3,20 105-1,0 0 0,0 0 1,-67-48 1,67 48 1,-41 88 0,41-88 2,-33 162 0,24-57-3,6 10 0,3 8-3,3-3 0,6-6-5,0-16 2,-9-98-4,15 149-2,-15-149 1,0 0-1,0 0-5,0 0-4,0 0-6,0 0-4,-57-87-7,57 87 3,-38-114 1,38 114 6,-36-101 10,36 101 7,0 0 14,-44-105 10,44 105 7,0 0 1,0 0-2,0 0-2,0 0-6,0 0-2,72 20-11,-72-20-6,85-7-7,-85 7-16,89-30-26,-89 30-71,68-42-28,-68 42 0,0 0-1</inkml:trace>
  <inkml:trace contextRef="#ctx0" brushRef="#br0" timeOffset="18454.0346">2427 15270 204,'0'0'135,"0"0"1,0 0-2,0 0-87,65-6-11,-65 6-17,0 0-8,102 150-6,-102-150-2,74 178 2,-41-69 4,-14 9 3,-12 7-3,-15 10 3,-13 3-2,-20 2-2,-10-6-11,-12-1-15,-4-24-25,-2 1-58,-5-25-44,1-30-1,73-55-1,-117 48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3.045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1652 326 35,'11'-23'82,"-10"2"1,-1 21-2,14-41-59,-10 8-2,2 1-11,-2-7 3,1-1-1,-5 3 3,4 5 2,-6-3 3,6 12-1,-8-2 0,4 25 0,-2-21 0,2 21-1,0 0-1,0 0-1,-3 42-1,3-12 1,-3 9-1,4 5-3,-1 7-2,5 4-2,1 1-4,4-3 0,2-3-3,4-3-1,3-6-2,-2-9 3,0-4-1,-1-7 2,-16-21-1,19 21-1,-19-21 1,0 0 1,0 0-2,0 0 2,-26 18-2,9-13 1,-3 6 3,0-1 1,-1 1-3,2-2 5,1-2-2,18-7 1,-25 7 2,25-7-1,0 0-3,0 0 0,0 0 3,0 0-6,29-16 2,-10 16-1,3 7 0,5-7-6,-1 12-11,-6-12-31,5 11-76,-6-4 2,-4 2-5,-15-9-3</inkml:trace>
  <inkml:trace contextRef="#ctx0" brushRef="#br1" timeOffset="752291.5763">1283 1782 37,'-11'24'94,"11"-24"7,-13 22-6,13-22-47,0 0-4,-8 26-8,8-26-4,0 0-4,7-28-5,6 6-3,-1-19-1,7-7-3,1-25 0,7-8-5,3-15-3,8-11 3,-1-11-6,6-5 2,-2-6-5,4 0 2,0 5-3,0 6 4,-6 8 0,-1 14-5,-7 11 5,-3 13-4,-4 15 3,-4 15-3,-5 12 2,-6 10-2,-9 20 0,18-24 0,-18 24-1,0 0 1,21-11 1,-21 11-1,0 0 0,18 11-1,-18-11 1,8 33 0,-7-5 2,-1 9 0,-1 14-3,-3 16 4,0 19-4,-2 19 2,2 26-1,-1 26-1,0 25-1,3 23-2,6 18 5,2 11-4,4 16 5,3 11-5,5-5 0,-2-11 3,4-15 2,-1-16-2,1-17-3,-3-20 3,-3-28-1,0-31 1,-3-24 2,-1-22-2,-5-24 0,-4-13 4,-1-35-2,-6 26 1,6-26 1,-17-2-1,17 2 0,-21-4 0,21 4-2,-22 8-1,22-8-1,-21 3 0,21-3 0,-24 4 0,9-6 0,-1 0 0,-4-1 0,-3-1 1,-3 4 0,-7 2-1,-3 0 1,-5-2-1,-5 0 0,-5 0-1,0-4 1,-1 0 0,3-1 1,5 1-1,2 4 3,9 0-2,7 2 0,5 5 0,6 4 0,15-11 1,-14 17-1,14-17 2,0 0-4,0 0 4,0 0-1,24 15 0,-1-15 0,9 3 0,10-1 1,15 0-1,15-2 0,12 2-1,8-4 0,8 0-1,3-3 0,-3-3 2,-3-3-4,-11 2 3,-13 0-2,-11 1 1,-9-1 0,-12 0 1,-10 2-1,-5 1 1,-6 2 0,-20 4-2,24-3 2,-24 3-1,15 18 1,-15-18-1,12 24 0,-12-24-2,8 28 3,-8-28 0,5 22-1,-5-22 0,0 0 0,0 0 0,0 0-3,0 0-1,0 0-9,-15-4-12,15 4-49,0 0-68,-3 19 0,3-19-3,0 0-1</inkml:trace>
  <inkml:trace contextRef="#ctx0" brushRef="#br0" timeOffset="22235.7168">1958 3455 14,'0'0'87,"2"-30"1,-2 30-1,11-44-52,-8 10-15,4-6 1,-2-4-9,2 1 5,-4-4-9,3 8 2,-4 5-2,-1 8-1,-1 26 5,0 0-3,0 0 3,0 0 1,-19 46 2,14 0-4,2 10-1,3 13-3,5 3 1,3 4-7,8-7 3,5-2-11,3-5 4,4-8 0,-2-8 0,-1-9 2,-4-10-1,-3-6 1,-18-21 3,10 21 1,-10-21 1,-16 2 2,-1-6 1,-2-1 1,-3-2 0,-1 5 1,1-3-1,2 7 1,3-2-2,17 0-1,-17 12 1,17-12-2,0 0-2,19 18 0,0-13 1,9 0-7,5 4-13,0-11-37,7 2-67,1 2-3,2-4 0,-3-1-2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48.24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29 44 101,'0'0'101,"-15"-24"0,15 24 1,0 0-68,0 0 1,5-20-6,-5 20-5,0 0-1,15 26-2,-15-26-2,0 46 0,-5-13-6,3 11-3,-5-3 5,4 10-8,0-3 6,-1 9-9,3-3 6,-1 5-7,2 0 6,0 5-4,2 8-3,-1 9 1,-1 11-2,0 6 3,0 7-4,-1 7 3,-1 2 1,1 1-1,-1-1 1,0 0-2,2-9 1,0 2-3,2 0 2,1 0-3,0 3-1,3 1 2,-2 7 2,3-2-2,0 0 2,-3-4-1,3 1 2,0-3-1,0-1 1,-3-2-2,2-2-2,-2-2 1,1 11-1,-2 0 0,3 1 1,-3 6-2,2 1 2,-2 3 0,2 2 0,-2 2 0,4-11 0,-3 0 2,2-4-4,-2-1-2,0-1 3,-1 2 1,-1 4-2,0 2 2,-1 7-1,1 0 1,-1-3-1,1-5 7,-1-10-5,3-4-5,1-7 5,-2-6-3,2 0 2,2 2-1,-2 7 0,0 6 0,0 4-1,2 1 6,-3 4-5,3-5 3,-3-1-2,3-3 0,1-4 0,-1-3 1,-1 1-1,2-1 1,-1 8-1,3 3 2,-2 3-2,0 4 3,1-2-2,-1 4-2,2-2 0,-2-4-1,2-5 0,1 1-1,3-7 2,1 2-3,-3-5 3,2-1 0,-1-3 2,-2 0 0,1 0 0,-2 0 1,-2 1-1,2-5-4,0-3 3,1-1-2,1-1 1,-2 1-2,0-1 2,0 1-1,-4-3 1,0 5 5,0 1-4,-3 4 4,2-1-5,-2-3 1,2 1-1,2-4-1,-2-5 0,1-2-1,1-2 2,1-1-1,1 1 3,-1 4-1,0-2 1,0 2 2,1 5-2,-2-1 2,0 1-2,-1-5 1,-1 4 0,2-6-3,0 0 3,1 0-3,-1 0 3,4 0-3,-1 0 3,-1 2-2,1 0 0,0 0 3,-3 2-1,-3 1 0,2-1 0,-3 2 1,0 1-1,0 4 1,3 0-1,-3 2-1,2 0 1,1 0-1,-1-5 1,0 3-2,-1-4 1,-1-1 0,-2 1-1,1 4 2,-2 4-1,0 4-1,2 5 0,-1 3-2,-1-3 3,0-1-3,0-3 2,0-5-1,-1-2 0,-3-2 2,3-2 0,-2 0 1,-1-3-2,2 1 2,1-1-3,-1 0 2,1-1 2,1-1-4,-2-2 3,0 2-2,-1 5 3,2 6-4,-3 3 5,1 4-3,1-3-1,2 1 3,2-3-3,-1-6 1,5-9-1,-5-6 1,6-7-1,-3-7-2,3-4 6,1-6-6,-1-1 4,-2-2-6,0-4 4,-1-11-11,0-8-2,-4-27-39,0 0-80,-19-38 4,5-1-19,-11-22-4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0.77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28 86 6,'-4'-20'71,"-4"0"5,8 20-1,-7-24-35,7 24 3,0 0 0,-10-24-6,10 24-3,0 0-5,0 0-3,0 0-3,10 37-4,-10-17-2,3 11-3,-3-1-2,1 12-1,-1 6-3,3 7-2,-3 4 3,4 6-4,-3 5 4,2 7-5,0 2 3,-1 2-4,0 4 5,3 2-2,-3 7-2,1 3 2,-2-1-4,3 2 1,-1 3 1,0 0-3,0-7 3,2-7-4,0-6 4,1-2-3,1-3 2,-1 1-1,-1-5 0,0 7 1,-2 2-2,0 6 2,-1 1-3,0 3 1,-1-3 3,1-1-2,1-1 2,0-5-4,2-3 4,2-1-4,-1-3 3,1 1-2,0-3-2,0 0 2,-1 2-2,-1-4 2,0 2-1,-4 1 2,1-3-3,2-3 3,-3 6-3,1-1 3,1 2 1,2 3-1,0 4 0,-2 0 0,2 2 0,-2 4-1,0 1 1,1-5-2,0 2-1,0 0 1,0 1-1,1 1 0,2 7-1,2 0 0,0 2-1,0 7 3,-1 0-3,0 2 3,0 2-3,2-2 3,-2-6-2,-2-1 3,2-4-3,0-2 1,0 2 0,-1-2-3,1-3 3,-1 3-3,-1-2 2,-1 2-1,1 0 2,-1 2-2,0-5 2,-1 1 3,2 0-3,-2-3 1,3 3-1,-2-5 2,3 3-1,-2-1 0,2-2 1,-1-1-2,1-1 0,0-5 2,0 5 0,0 1 0,0 1-1,2-4 1,-2-2-2,1-1 3,1-3-1,0-3 1,-1-4-2,-1-3 2,0 5-2,0 2-2,-1 1 3,1 1-2,-1 2 0,-1 1 0,0 2 1,2-1-2,1 1 2,-3-2 3,2-1-3,-2 3 1,1 0 0,-1 4 1,-1-4-2,0-1 3,0 1-4,1-5-3,-1 3 3,0-5-2,0 3 1,0-1-1,2 7 2,1 8-1,1 3 2,-1 5 4,3 1-2,1 5 2,-1-3-4,2 3 2,-1-4-2,0-8-1,-1-1 1,-1-2-2,-2 1 2,-1 3-1,1 4 2,-4 1 1,3 1-1,-1 3 3,0-1-3,1-1 1,-1-3-1,1-2 2,-1-7-2,2 3-2,0 4 3,-1 0-4,-2 9 5,-1 2-3,-1 2 2,0 5-1,-6-3 0,2-2 3,-1 0-1,2-2-1,2-4 1,3-1-2,2 1 2,2 4-2,2 4 1,3 1 0,-3-7-1,-2-1 3,-2-5-4,-4-3 3,-3-5-2,-2 1-1,1-5 1,-3 1-4,1 3 3,3 3-2,0 2 3,2 2-3,1-4 3,0-4 0,-1-5 0,1-2 1,-1-3-1,1-3 1,-2-1-1,1-2 1,0 3-1,0 1-1,-1-1 2,1-1-3,-1 0 2,1 1-3,1-1 3,4 3-3,-1 1 2,0 3 1,4 2 0,-2 5 1,0-1-2,-1-1 2,-1-1-2,-3-4 2,-1-7 3,-1 1-6,-1 1 5,0 5-5,-1 2 6,-2 9-6,-4 4 5,1-2-5,-4-2 0,-3-7 2,0-6-1,2-9 1,0-17-2,3-10 1,3-10-1,3-9-1,2-24-3,3 29-3,-3-29-8,0 0-15,8-24-41,-19-35-47,2-7-9,-17-26-5,-13-11-10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49.79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8467 11444 131,'0'0'110,"0"0"1,9-37-38,-9 37-31,12-48-11,-2 18-11,-4-10-8,4 1-5,-2-2-2,0 4-2,-4 2 1,0 10 0,-4 25 2,0 0 0,0 0 2,0 0 0,-8 36-1,6 8-1,-4 7-1,6 7-1,3 4-2,3 3 0,3-1-5,5-4 2,3-6-3,0-8 2,2-7-2,-1-11 1,-3-5 0,-15-23-1,20 27-1,-20-27 1,0 0-1,-21 24 0,3-15 1,-4 0 0,-2-2 3,-2 0 5,-1-5 3,9 1 4,-1-8 1,19 5 2,-20-12-1,20 12-1,0 0-3,18-20-3,-1 15-7,4-2-11,10 14-35,-5-9-78,5 2-1,-1 0-4,-1 2 1</inkml:trace>
  <inkml:trace contextRef="#ctx0" brushRef="#br0" timeOffset="-1000.047">6928 11481 64,'-7'21'107,"7"-21"3,0 0 0,-3-30-61,3 30-14,9-46-9,-1 16-10,-3-7-4,4 0-7,-1 0-2,1 7-3,-3 2 2,-1 7 0,-5 21 3,0 0 0,0 0 0,0 0 1,0 44 0,0-2 0,1 6-4,3 3 1,4 7-6,4-8 0,3 3-1,2-11 0,0-5-2,-1-12 1,0-2-2,-16-23-1,13 33 2,-13-33 0,-12 25 0,12-25 1,-33 21 2,12-10 4,-3-4 6,3 0 5,1-7 2,20 0 2,-26-2 0,26 2 0,0 0-1,0 0-5,21-12-2,-1 12-5,2 7-6,3-7-18,6 12-79,-5-5-25,0 2 0,-5-4-5</inkml:trace>
  <inkml:trace contextRef="#ctx0" brushRef="#br0" timeOffset="11031.7968">14053 11317 147,'0'0'115,"12"-23"-2,-6 2 1,1 0-76,-4-18-13,6 5-14,-2-8-3,0 0-4,-1-1 0,0 3 4,-3 3-3,1 5 5,-4 2-3,2 9 5,-2 21-4,1-23 2,-1 23-3,0 0-1,4 42 1,1-5-4,2 9 2,5 9-5,0 5 2,4 5-1,-1 2-1,4-5-1,-2-2 0,3-7 1,-7-9-2,-1-9 3,-1-8-2,-7-3 1,-4-24-2,-7 32 3,7-32-2,-33 14 2,8-7 0,0-3 3,-2-1 0,3-1 3,2-2 1,6 0 1,16 0 0,0 0 0,0 0 0,0 0-4,17-7 0,4 7-3,2 0-4,-1 0-4,6 2-7,-8-11-22,10 14-96,-30-5-3,28-3-3,-28 3 1</inkml:trace>
  <inkml:trace contextRef="#ctx0" brushRef="#br0" timeOffset="1671.9617">7182 13731 158,'15'-37'114,"-9"14"-3,-2-12-21,1 7-55,-8-9-9,3 7-8,-9-4-7,-3 8 0,-7 1-4,-5 7 2,-11 8-4,-3 15 3,-5 16 1,1 11-1,0 10-1,8 11 0,5 4 0,11 10-1,16-2-1,16-3-2,14-15-1,7-13 1,8-15-1,5-17-1,5-18-3,-3-17-9,-4-1-31,-15-19-80,1-3-5,-14-4-5,-5 7-4</inkml:trace>
  <inkml:trace contextRef="#ctx0" brushRef="#br0" timeOffset="19016.5649">8476 13491 47,'9'-28'93,"-5"-11"1,4 2 2,-1 8-55,-4-13-8,4 15-4,-7-6-3,0 33-3,0-27 0,0 27-2,0 0-3,-9 36-1,2-1-3,4 18-3,-3 4-2,6 12-4,0 5-5,6 2-2,3 5-2,3-9-4,5-3 0,-1-14 0,5-4 0,-6-12 2,0-6 4,-3-13 3,-12-20 3,0 0 3,0 0 0,0 0-1,-17 3 0,17-3 1,-31-19-2,14 12 1,0 0 1,1 5 2,0 0 0,16 2 1,-18 2 1,18-2-2,0 0 0,0 0-4,20 14-5,-4-14-20,13 9-100,-4-11-5,5 4-4,0-9-4</inkml:trace>
  <inkml:trace contextRef="#ctx0" brushRef="#br0" timeOffset="5000.2482">10008 13585 42,'0'0'28,"0"0"6,0 0 6,-2 21 1,2-21 4,0 0-4,0 0 0,0 0-4,0 0-1,0 0-4,0 0-1,0 0-3,0 0-1,0 0-4,0 0-3,0 0-4,12-37-6,-5 9 0,-2-6-6,4-3 1,-3-2-4,0-1 1,0 7-4,-1-2 3,-4 10-2,-1 25 1,2-23-1,-2 23 0,0 0 1,0 0 0,-8 32 1,4-7 0,2 10 3,2 6-3,2 7 2,2 5-2,4 3 0,1 4-6,3 0-5,0-3-5,5-4 1,-5-9 1,4-2-1,-7-12 0,-1 2 1,-6-11 5,-2 0 6,0-21 1,-19 30 1,3-16 1,-3-5 4,-2 2 4,-1-8 4,3 1 2,-2-11 3,21 7 2,-28-7 0,28 7 1,0 0-5,-6-20-2,6 20-5,0 0-3,24-17-3,-24 17 0,30 5-3,-15 0-3,2 4-9,-17-9-26,31 14-84,-31-14-3,21 14-2,-21-14-1</inkml:trace>
  <inkml:trace contextRef="#ctx0" brushRef="#br0" timeOffset="19625.9698">9379 13899 124,'-12'-23'117,"12"23"2,0 0-1,-1-21-60,1 21-20,17-2-10,0 7-11,1-5-7,4 2-4,6 3-3,1-3-7,8 7-21,-10-11-67,8 7-30,-6-8-1,-1 1-6</inkml:trace>
  <inkml:trace contextRef="#ctx0" brushRef="#br0" timeOffset="6547.197">7259 15772 38,'17'-35'97,"-12"10"1,-3-15 2,0-4-54,0 5-15,-8-7-6,3 4-7,-9 3-4,-2 9-4,-8 5-2,-6 9-2,-9 6 3,-4 15 0,-6 7 1,2 15 0,0 6 1,9 15 0,6 3-3,13 9 1,13-5-4,13 1 0,12-8-4,9-11 0,6-9-1,6-14-2,-1-12-3,0-21-10,1-1-25,-13-22-72,1-9-3,-8-9-2,-5-4-2</inkml:trace>
  <inkml:trace contextRef="#ctx0" brushRef="#br0" timeOffset="7437.8689">8680 15340 28,'0'0'92,"0"0"0,0 0 0,14-35-49,-7 14-23,-3-11-2,2 4-7,0-6-2,-3 8-4,-1-1 4,-2 27-1,0-28 4,0 28 0,0 0 1,0 0-2,-16 39-1,12-9-1,3 5-4,5 6 0,1 6-5,8-1 2,5 0-3,3-2 1,5-3-2,-2-6 1,0-3 0,-3-9 1,-5 0-1,-16-23 1,3 35 0,-3-35 4,-21 23 4,3-14 3,-7-6 2,1 1 2,-6-11 2,7 5 1,-2-7 0,8 4-2,-3-2-3,20 7-4,0 0-2,0 0-1,0 0-4,0 0 0,35 35-5,-9-23-8,10 8-31,-5-13-81,11 0-1,-4-14-5,2-4 0</inkml:trace>
  <inkml:trace contextRef="#ctx0" brushRef="#br0" timeOffset="8219.1562">10112 15469 130,'0'0'112,"0"0"0,0 0-2,20-32-76,-14-10-10,8 1-7,-6-10-6,4 0-4,1-2-1,-3 5-1,-1 4 0,-1 11 1,-3 6 2,-5 27 0,0 0 2,0 0-1,4 39-1,-4 5 0,0 16-2,1 7 0,3 11-5,3 1 2,5-1-5,4-4 2,1-5-4,0-9 2,3-11-2,-3-10 1,-1-11 0,-4-5 0,-12-23 1,3 30 0,-3-30 2,-21 16 0,4-11 2,-5-1 0,-3-1 2,2 1 2,-1-4 2,3 5 1,3-7 1,18 2 1,-21-3 1,21 3-2,0 0 0,0 0-2,0 0-1,24-25-3,-9 18 0,6 2-3,3 1 0,1 1-2,-1 3-3,-3-2-7,2 11-19,-23-9-89,27 3-16,-27-3-3,0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2.9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106 695 11,'-18'8'97,"-4"-8"0,6 7 0,-5-5-53,2-4-19,19 2-11,0 0-4,-9-21-2,17 1 5,-8 20 1,29-38 5,-5 24 2,0-4 3,10 10 1,-2-5-2,12 11-1,5-4-6,11 1-2,11-1-7,8-1-1,8-2-3,5 4-2,8-4 2,1 5-1,0 2 3,0 2 0,0 2 0,5 2-2,2 1 3,3-3-1,2-2 0,4-5-1,0-3-5,-1-6 3,-1 2-3,-5-3 1,-2 6-1,-6 2 3,-5 4-2,-1-1 4,0 4-1,4 2-1,0-4 0,5 0-1,2-11 0,6 4-5,-1-5 5,1-2-5,-2-2 5,-5 2-3,-5 1 3,-1 1 0,-7-4 0,2 2 1,2-4-2,0 1 1,1 0 0,1 0-1,-1 4 0,-1 2 2,-1 5-2,-6 1 2,-2 5-2,1 2 1,3 2 0,0-2 1,3-2-1,3 0 0,3-5 1,0-1-2,0 0 1,-3-3-1,0 4 1,1 1 0,-2 1 0,-1 5 0,4 0 0,-1 0 0,3 3 0,0-1 0,3-4-1,0-1 0,2-1 0,-1 1 0,3-2 1,-1 3-1,-1 2 1,-2 2 1,-3 3-1,-2 0 0,-1 6-1,-2-2 1,1 2-1,-3-1 1,4-4-1,-1 3 1,-1-5-1,0 3 1,-4-3-1,1 2 0,-4-2 1,0 3-1,-4 2 0,-3-3-1,1 1 2,2-4-1,-4 1 0,-2-1 1,-1-3-1,-2-3 0,0-1 1,-2 2 0,1-1-2,-2 0 1,2-1 0,1 0 1,0-1-1,0-1 0,2-3 1,3-1-1,-3-1 0,1-2 1,1 3-1,-1-1 0,2-2 1,3 4 0,-2 1-1,0 2 1,6-1 0,-2 3-1,-2-3 1,3 1 0,-4 0 0,2-3-1,1 3 0,0-1 1,0 1 0,-1 1-1,1 0 1,0-2-1,-1 3 1,1-3-1,-3 1 1,0-1 0,-2 4-1,1-4 0,2 3 1,-4 0 0,0 1-1,0 1 1,-1 0-1,-3-2 1,0 1-1,-4 1 1,-3 0-1,-1 2 0,-3 0 0,-4 4 0,-6 1-1,0 1-2,-1 3-4,-1-4-3,4 4-13,-7-13-25,16 13-31,-6-18-53,6-1 2,-1-7-1,1 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3.47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836-5 14,'0'0'85,"0"0"4,-19-16 0,19 16-38,0 0-23,-21 16 1,21-16-6,-17 28-2,10-3-3,-7-4-1,6 9 2,-7 0-3,5 12-1,-4 2-4,2 9-1,-2 4-3,2 10 0,-2 5 1,0 9-2,1 4 0,-3 3-1,0 4-2,1 8 1,-3 1 1,3 1-3,-3-1 2,6-4-2,-1-4 1,2-3-1,2-3 1,1 1-2,1 0-1,0 6 1,2 3-2,-2 5 2,-1 6 4,-1 3-1,-2 5 3,3 1-2,-5 1 1,3-2 0,-2 4 1,0 2-2,-2 0-6,0 5 4,-1 5-2,-1 6 0,0-4 2,-1 5 0,0-5-2,0-3 2,1-1-1,0 1 0,0-2-3,1 1 3,0 8-3,0 3 2,0 7 1,-4 7-1,0-1-1,0 3 2,0-4-2,3 4-1,0-7 4,3 2-2,2-4 1,6 2 1,2 2 1,3 3-2,2 4 2,-1-2 1,4 7-5,1-5 0,-3 5 0,0 0 0,1 5 0,0 8 2,-4 8-6,3 9-1,-2 4 3,3 15 1,3 6-3,2 5 2,1 0-5,2 0 1,0 0 2,2 0 5,0-5-4,0-6 4,0 1-5,2 3 0,-1 3 5,3 8 1,-3 5-1,4-6 2,-2 6-2,4 0-2,-2-9 4,4 4 1,1-13-1,3-10 1,6-6-2,2 2-5,5-5 4,3 12 1,4-7-1,0-7 0,-1-10-1,1 1-2,0-12 1,-2-2-1,0-9 1,-4-10-3,-1-7 2,0 1-2,-1-3 4,-2-9-2,-4-5 1,-4-4-1,-1-10 2,0-9-5,0-2 1,-4-4-4,2 1 1,-1-4-4,5 7 3,-2-7-3,1 2-5,-5-9 1,3-2-7,-9-16-8,9-1-15,-12-22-30,9-1-35,-5-9-3,2-9 3</inkml:trace>
  <inkml:trace contextRef="#ctx0" brushRef="#br0" timeOffset="-111552.6262">1199 995 19,'0'0'85,"0"0"7,3 23 0,-3-23-47,0 0-10,0 0-6,0 0-5,0 0-5,11-39-3,-6 16-4,-3-7-1,1-5-6,-1-2 0,0-2-2,0 2 0,-1 0 1,1 7-1,-2 2 2,0 8 0,0 20 1,-2-24 1,2 24 1,0 0-1,0 28 1,0-2-1,2 8-1,0 8 0,2 4-2,0 5 0,5 4-2,2 0 0,1 1-1,1-1 1,3-4 1,1-2-2,-1-8-3,0-4 4,-3-7-4,-2-7 3,-11-23-2,12 26 1,-12-26-5,0 0 5,0 0 0,-24 6 0,24-6 0,-32 7 1,15 0 0,-2 0 2,19-7 1,-29 16 3,29-16 1,-21 12 0,21-12 1,0 0 0,0 0-1,0 0-2,0 0 0,0 0-4,24-2-1,-5 2-1,2-3-5,5 8-12,-7-12-33,7 12-73,-5-8-3,-4 8-1,-17-5-2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54.9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0 506 119,'31'-2'107,"2"-9"3,11-2-7,9-3-80,4-1-7,12 2-6,3-1 2,9 5 2,-1 1 2,8 5 1,-1-1 2,7 8 1,-1-7 0,16 5-4,4-9-5,12 0-4,9-6-3,4 4 1,6-5-1,5 5 1,4 3 0,0 3 1,0 1-1,2 6 0,0-2 0,7 2-2,2-2-1,2-2-2,0-2 1,-1-3-1,-3 1 2,3 1-1,-5 1 2,-2 4-2,-2 2 1,1 0 0,-2 3 0,2 1 0,1 1-1,-6-3 1,3 3-2,-5-1 1,-5-1-1,-2 1 0,-4-4 2,-6 1-2,-7-3 1,2 2 0,-5 0 1,0 2-2,-3 1 3,3 1-2,0 1 0,-2 4 0,1-3-1,-2 1 1,-2-1-2,0-6 3,-2-4-3,1 0 2,-2-8 0,2 1 0,0-4 0,3 0 0,2 0 1,2 0-2,4-1 2,0-1-1,2 2 2,-1-4-1,1 1 0,-2 1 0,-2 2 0,-4 2 2,-2 0-2,-4 0 2,-1 2-1,-2 0 1,0 3-1,1-3 1,-1-2-2,-2 2-1,1 0 1,-2 2-1,-2 1-1,-5 1 0,3 1 1,-5 0 0,1 1 0,1 1-1,-1-4 1,3-5 0,-2 0 0,2 0-1,-4-2 0,0 4 1,0 2-1,-5 1 1,1 1-1,-2 5 1,-2 0-1,1 0 1,1 3-1,-3-3 0,2-3 1,1 3-1,-1 3 0,2-1 1,1 4 0,-1 1 0,3 4 0,1-2 0,0-1 0,2 5 0,0 1 0,-1-1 0,1 2-1,-1 0 1,-1 2-1,-1 0 1,0-2 0,-6-1 0,-1-6-1,-5 1 1,-3-5 0,-5-1-1,-7-1-1,-6-2-1,-9 2-2,-5-4-2,-4 8-7,-10-10-13,-2 19-42,-17-17-73,-4 2 0,-15 0 0,10-24-2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59.3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12509 11368 94,'0'0'105,"0"0"0,0 0 0,9-26-63,-9 3-13,5 3-11,-1-10-8,2 0-6,0-5-2,-1 5-2,0 0 1,-3 7-1,-2 23 1,0-21 1,0 21 2,0 0 2,-11 28 2,10 2 1,-3 7-1,6 9 1,3 7-1,5 5-1,6-1-4,3-1-1,7-1-6,-2-9-1,2-2-1,-3-14-3,-5-2 1,-18-28-1,13 37 0,-13-37 2,-22 25 3,-1-18 5,-2-2 4,1 4 5,-5-9 2,8 2 3,0-4 1,21 2 0,-17 0 0,17 0-3,0 0-3,28 18-6,-6-6-9,4-3-15,13 10-59,-5-10-43,4-2 0,0-7-5,0-5-1</inkml:trace>
  <inkml:trace contextRef="#ctx0" brushRef="#br0" timeOffset="828.1609">13860 11338 1,'5'-44'73,"9"9"5,-9-13 0,2 4-50,0 7-5,-3 0 0,-1 7-1,-6 5 4,3 25-1,-9-23 3,9 23 0,-16 9 0,11 12-2,-5 2-1,6 18-3,0-2-5,10 10-1,3 2-6,8 2-2,4 2-4,4-6 1,3-8-4,1-1-1,-2-10 0,-5-7 0,-6-3 0,-16-20 0,8 26 0,-8-26 0,-22 16 1,1-11-1,-3-3 2,-2 0 1,-2-2 2,4-2 1,1-3 1,8 3 1,15 2 2,-19-9-1,19 9-1,0 0-1,22-3-2,-1 6-2,5-1-6,4-4-14,11 9-36,-4-12-71,4-2-1,-3-2-4,2-3 1</inkml:trace>
  <inkml:trace contextRef="#ctx0" brushRef="#br0" timeOffset="-8719.187">11152 11389 111,'15'-19'114,"-15"19"2,13-44-2,-13 7-68,12 7-14,-7-14-11,3 3-11,-1-3-3,0 0-4,-4 5 1,0 7 0,-3 11 0,0 21 2,0 0 0,0 0 2,-18 18 0,13 19 0,-2 5-2,4 15 1,-1 4-3,5 8 1,5 0-3,3 3-1,3-5-2,3-5 1,3-7-1,0-11 1,3-12 1,-7-8-2,-14-24 1,19 30 0,-19-30-1,0 0 0,-15 27-2,-4-15 1,-6 2-1,0 0 1,-2 2 1,2-2 1,2-5 2,5-2 4,3-5 0,15-2 0,0 0 1,0 0-1,10-21 0,10 12-4,1 0-3,1 0-10,10 9-26,-12-12-88,8 10-1,-10-5-5,0 7 1</inkml:trace>
  <inkml:trace contextRef="#ctx0" brushRef="#br0" timeOffset="2343.863">12713 13616 68,'0'0'100,"0"0"6,0 0-3,12-32-50,-12 32-23,4-32-5,-4 11-8,-7-2-7,-2 2 4,-8 0-7,-2 7 6,-11 3-2,1 18 4,-9 4-4,2 17 2,-4 2 0,9 14-4,0 0 4,11 7-5,5-3 1,15-2-3,9-9 0,12-7-1,8-11-1,5-10-1,8-11-3,0-12-6,3-5-12,-11-20-28,6 7-79,-14-12 0,-3 5-6,-10-8-1</inkml:trace>
  <inkml:trace contextRef="#ctx0" brushRef="#br0" timeOffset="15907.032">13697 13443 32,'0'0'93,"0"0"4,0 0 5,-7 21-45,7-21-20,0 0 2,4-35-12,-4 35-1,7-37-11,-2 17 0,-4-10-6,5 2-1,-6-2-4,3 2-1,0 1 1,0 3 1,-3 24 2,1-30 0,-1 30 0,0 0 2,0 0 0,-1 33-1,-2-10-2,3 11 0,3 1-3,0 2 2,0 5-2,6-3-4,1-5 2,4 1-3,1-5 3,3-5-5,-3-1 4,0-4-5,-15-20 3,22 30 1,-22-30-1,2 26 0,-2-26 1,-19 25 0,2-11 0,-1-5 2,-1 0 2,2-4 1,-1-3 3,18-2 1,-22-2 0,22 2 2,0 0 0,0 0 0,0 0-2,13-21-2,-13 21-3,33 5-1,-10 4-5,2-2-8,4 12-22,-10-15-91,10 8-7,-6-10 1,0-2-5</inkml:trace>
  <inkml:trace contextRef="#ctx0" brushRef="#br0" timeOffset="16641.4491">14959 13512 131,'-17'5'111,"17"-5"8,0 0 1,-24-7-64,24 7-8,0 0-11,0 0-10,0 0-9,20 19-4,-20-19-8,32 9-8,-8-2-15,-2-12-38,10 10-71,-3-10 1,8 3-3,-4-7-4</inkml:trace>
  <inkml:trace contextRef="#ctx0" brushRef="#br0" timeOffset="17235.2273">15499 13392 194,'14'-41'112,"-5"13"-6,-2-9 0,-2-4-87,5-1-8,-2-2-7,-2 3-2,-2 1 3,1 8 4,-7 4 1,2 28 2,-1-20 1,1 20 1,-9 20 0,7 10-2,-2 7-3,7 10-3,-3 3-2,5 6-1,3-1-2,4 1-1,2-1-1,4-4-4,-1-5 2,-1-5-2,1-6 1,-5-5-2,-2-4 2,-3-6 1,-7-20 1,-4 33 1,4-33 1,-25 30 1,4-19 2,0 3 2,-5-7 3,4 4 2,-3-6 2,10 0 1,15-5 0,-17-3-1,17 3-2,0 0-2,0 0-4,29-20-2,-10 15-3,2 0-5,1 5-9,-1-9-21,10 11-92,-14-6-1,3 8-4,-20-4 1</inkml:trace>
  <inkml:trace contextRef="#ctx0" brushRef="#br0" timeOffset="18282.1524">12805 15729 51,'0'0'101,"7"-37"-1,-5 14 3,-1-10-41,1 10-31,-9-18-3,7 13-5,-10-11-3,0 11-2,-11-2-2,0 14-1,-10 2-1,-4 14-3,-6 7-1,-1 11-4,3 10-1,2 9-1,9 9-3,9 3 2,14 6-4,13-4 2,13 2-2,11-9 2,5-12-3,5-11 0,3-12-3,-5-18 0,0-12-4,-11-20-8,3-1-17,-19-23-48,3 8-32,-7-8-4,-6 7 1</inkml:trace>
  <inkml:trace contextRef="#ctx0" brushRef="#br0" timeOffset="19063.4407">13889 15433 173,'0'0'115,"4"-21"-1,-1-11-8,8 7-76,-6-19-5,5 2-13,-3-6-4,2 2-4,-4-1-1,-4 11-1,-1 6 2,0 30 1,-8-33 1,8 33 2,0 0-1,-21 37 2,14-5-2,4 17-1,1 9-3,6 6 0,4 8-2,3-1 0,6 1-3,2-10 2,2-4-1,0-12 0,-3-9-1,-2-9 1,-16-28 1,16 30 0,-16-30 1,0 0 0,-25 7 1,8-10 3,-3-1 0,-1 2 1,-2-3 1,6 3-1,17 2 1,-23 0-1,23 0 0,0 0-3,0 0 0,30 11-6,-4 1-15,-2-19-49,10 11-61,1-8-4,3-1-1,-5-9-5</inkml:trace>
  <inkml:trace contextRef="#ctx0" brushRef="#br0" timeOffset="19844.5734">15244 15470 157,'0'0'114,"12"-23"2,-8-12-3,9-2-79,-9-18-7,10 7-7,-9-12-9,5 9-2,-6 5-4,-1 9 0,-3 11 2,0 26 1,0 0 0,0 0 1,-17 19 1,14 20-2,-2 12 0,3 11-2,5 10-2,6 11 0,3 0-5,5 0 2,6-7-4,-1-7 2,5-11-3,-5-14 2,-3-7-3,-7-16 0,-12-21-1,-2 25 2,2-25 1,-36 5 3,3-10 0,-3 1 4,-6-8 3,0 3 2,3-7 4,6 6-1,2-4 1,14 8-2,17 6-1,0 0-2,0 0-2,36-10-2,-2 15-3,6-3-6,7 7-19,-7-18-78,8 7-29,-8-12-5,-5-4-2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5.56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6232 141 15,'0'0'95,"0"0"-3,0 0 2,17-30-41,-17 30-18,7-39-12,2 16-4,-8-12-6,7 3-7,-5-5 0,2 5-1,-3-8 1,5 8-1,-7-2 2,3 8-1,-3 3 1,0 23 1,4-35-1,-4 35 1,0 0 0,0 0 1,0 0-1,4 23 1,-7 1-2,3 10 1,-3 8-2,3 6-2,2 12 0,2 5-2,0 4-2,4 3-2,4 2 0,0-5-1,1-5-1,3-8 2,0-8-1,-4-8 1,2-10 0,-6-7 1,-8-23 1,14 25 1,-14-25 1,0 0 0,0 0 0,0 0 0,-21 9 1,21-9-2,-27 5 2,11 0-1,-1-5 3,1 4 1,1-4 1,15 0 1,-25-2 0,25 2 2,0 0-2,-15-9-1,15 9-1,0 0-2,0 0-2,23-5 0,-23 5-1,29 2 1,-9 1-5,0-1-1,2 3-8,-3-8-14,7 17-36,-10-14-60,1-2 1,-17 2-6,24-16 3</inkml:trace>
  <inkml:trace contextRef="#ctx0" brushRef="#br0" timeOffset="1140.6839">7378 65 45,'0'0'99,"0"0"-2,0 0 2,0 0-50,0 0-16,9-28-12,-9 28-3,13-39-6,-4 14-4,-2-8 0,2 1-3,-2-5 0,2 0-3,-2 0 1,-2 0-2,0 5 1,0 4 0,-2 1 0,-3 27 1,4-35 1,-4 35 1,0 0 2,0 0 0,0 0 3,0 0 1,0 0 0,-5 46 1,3-14-1,4 10-2,-2 9-2,5 9-1,-2 2-4,5 5-1,1 2-4,2-4 0,2 0-3,-4-10 1,6-6 0,-5-10 0,2-9 1,-5-5 0,-7-25 2,10 28 1,-10-28 0,0 0 2,-15 21-3,15-21 3,-31 11-2,14-2 2,-7-2 1,6 3 1,-3-1 0,3 0 1,3-4 3,15-5 2,-21 9 2,21-9 0,0 0 0,0 0-1,0 0-1,16-7 0,-16 7-3,32-9-2,-11 6-4,0-1-4,3 6-9,-4-11-23,8 14-66,-11-5-29,0 2 2,-17-2-5</inkml:trace>
  <inkml:trace contextRef="#ctx0" brushRef="#br0" timeOffset="2203.2343">8504-16 39,'17'-32'90,"-3"11"-2,-7-9 0,-2-7-54,7 3-9,-7-8-7,7 7-3,-8 1 2,6 4-1,-8 0 3,5 9 2,-6 0 0,-1 21 0,6-21-2,-6 21-2,0 0 0,0 0-1,3 37-4,-1-7-1,-4 7-2,5 9-1,0 12-4,2 11 0,5 8-3,4 3 0,2 4-2,2-1 0,3-7-2,0-7 2,2-9-1,-4-14 1,-1-9-1,-3-14 0,-15-23 0,17 23 2,-17-23 0,0 0-3,0 0 2,-32-2-1,12 2 0,-2 0-1,-5 2 2,0 1 0,3 1 2,1 1 2,4 0 1,19-5 2,-24 4 1,24-4 3,0 0-2,0 0 3,0 0-2,0 0-1,27 0-1,-6 2-2,3-4-1,6 0-4,0 2-5,-3-5-9,6 10-29,-14-10-87,5 5 2,-8-4-6,-16 4 3</inkml:trace>
  <inkml:trace contextRef="#ctx0" brushRef="#br0" timeOffset="13891.5555">8555 1690 84,'0'0'106,"0"0"-20,-15 0-13,15 0-13,0 0-6,-21-9-9,21 9-5,0 0-10,0 0-5,0 0-8,19 9-4,-19-9-6,28 5-1,-7-5-4,3 0-1,4 2-5,-2-4-9,7 7-15,-13-17-38,10 12-59,-7-7-3,-1 5 1,-5-5-3</inkml:trace>
  <inkml:trace contextRef="#ctx0" brushRef="#br0" timeOffset="14547.835">9044 1556 28,'0'0'90,"0"0"-2,14-39 0,-9 5-64,3-1-5,-1-11 0,2 6 0,-5-8 2,3 11 0,-7 0 2,5 12 3,-9-3-3,4 28-2,0-23-2,0 23 0,0 0-2,0 0-2,-5 32-3,7 1-2,-2 4-3,3 13-1,2 8-4,2 9-2,4 7-3,1-3-1,3 3 3,0-9-4,0-5 2,-1-12-3,2-6 5,-7-12-3,0-5 5,-3-4-2,-6-21 0,1 21 1,-1-21 0,-16 16 1,16-16 3,-30 14-1,10-12 3,3 1 0,-2-1 3,3 0 1,1-4 1,15 2 1,-15-2-2,15 2-1,0 0-2,0 0 0,0 0-3,24-12 0,-9 12-2,4-2-1,1 2-4,-2 0-3,5 4-11,-7-11-28,8 7-85,-24 0 1,24-7-5,-24 7 2</inkml:trace>
  <inkml:trace contextRef="#ctx0" brushRef="#br0" timeOffset="9610.0917">6601 1905 91,'0'0'110,"17"-23"-3,-17 23 1,16-46-70,-6 25-12,-10-11-9,6 4-7,-9-4-7,0 4-1,-6 5 0,-6 4 0,-6 6-2,-5 6 1,-5 7 2,-4 9 1,-5 9 3,6 10 0,-3 11 7,5 10-4,4 1 6,12 8-5,7 2 2,12-4-5,7-8 3,10-4-4,8-19-3,12-8 2,3-17-3,6-12 0,-1-11-4,-3-14 0,4-2-19,-16-17-35,0 3-71,-11 0-3,-10 9-1,-10 0-1</inkml:trace>
  <inkml:trace contextRef="#ctx0" brushRef="#br0" timeOffset="10657.0327">7688 1626 61,'0'0'101,"0"0"1,-3-21-14,3 21-44,5-42-12,2 12-10,-4-7-8,4-2-7,0-2-2,0 4-1,-5 2 1,1 5-1,-5 7 2,2 23 0,-5-25 3,5 25 0,0 0 1,-12 27 1,5-1-2,6 11-1,1 2-1,3 12 0,6 2-5,3 4 2,4 3-3,4-4 0,5-3 4,-1 0-5,2-9 4,-4-5-3,-4-7 4,-3-2-5,-6-9 5,-9-21-4,0 30-1,0-30 0,-27 12 2,7-8-1,-2-4 2,-5 3 0,1-6 2,2 3-1,3-2 2,4 2 1,2-5 0,15 5 2,-16-2-3,16 2 1,0 0-3,17 5 1,1-1-3,3 3 0,4-2-2,4 2-7,3 4-13,-6-13-38,0 9-69,-4-5 1,-5-2-5,-17 0 1</inkml:trace>
  <inkml:trace contextRef="#ctx0" brushRef="#br0" timeOffset="21251.3266">6838 3449 35,'0'0'102,"9"-27"-2,-9 27 1,8-42-58,-9 14-16,1-2-3,-7 3-12,-2 1 4,-7 8-8,-3 4 5,-10 7-2,-2 9 5,-13 3 1,4 18-1,-8-4 3,10 18-8,-5-3 4,13 15-9,4-1 5,16 8-10,12 1 4,14-1-5,9-8 2,12-9 1,9-11-2,6-14 0,5-21 0,-1-14 1,-2-13-4,-6-15-6,-5 1-12,-13-12-23,-3 4-78,-11 8 0,-12 6-5,-6 12 2</inkml:trace>
  <inkml:trace contextRef="#ctx0" brushRef="#br0" timeOffset="22188.839">8017 3219 40,'0'0'93,"0"0"2,7-42-1,2 14-62,-6-13-2,8 2-10,-7-8-1,4 6-9,-7 2 1,5 9-2,-8 2 1,2 28-1,-5-28 2,5 28 1,0 0 1,-12 30 0,4-4-3,5 8 1,-2 8-4,7 13 2,1 3-2,6 6-3,5-1-2,1-1-3,7-2 1,3-4-3,1-6 3,-4-10-3,-2-3-1,-5-12-1,-5-4 0,-10-21 1,-8 23 0,-8-21 0,-3-2 2,-3-2 2,-3-5 3,3 2 4,-2-4 3,8 7 3,1-8-1,15 10 2,-16-4-2,16 4 0,0 0-4,16 9-1,-1-2-1,7 5-2,6-3-1,4 2-4,1 3-12,-3-12-31,5 5-80,-5-4-3,-5-6-3,-5-4 1</inkml:trace>
  <inkml:trace contextRef="#ctx0" brushRef="#br0" timeOffset="23017.0055">9087 3302 118,'14'-26'111,"-7"1"3,7-5-3,0-5-72,-2-11-18,5-2-12,-1-8-3,-1 8-3,-6-5 3,3 9-3,-7 5 5,0 6 2,-5 5-1,0 28 1,0-32-1,0 32-1,0 0 1,0 0-2,-9 39-1,9-4-2,0 7 0,4 11-1,1 9-2,4 7-1,3 5-1,-1-2-3,4 2-1,-1-10 0,2-4 1,-4-9-1,0-9 1,-5-15-2,-2-4-1,-5-23 0,-5 30 1,5-30-1,-24 21 2,8-16 2,-5-1 3,2 3 6,-2-4 4,2 1 1,2-4 3,17 0 1,-21 3 0,21-3-1,0 0-2,0 0-2,19 2-2,0-2-1,-1-2-2,8-3-3,-2 3-9,-3-8-22,8 6-85,-6-3-17,-5 2-3,-2-2-1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4.0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3554 268 13,'16'-23'85,"-11"-5"3,8 1-5,-2-8-53,0-9-7,3 3-5,-2-10 1,1 9-1,-6 1 2,7 8-1,-10 1 4,-4 32-1,12-39 2,-12 39-3,0 0-1,0 0-2,0 0-3,10 23-1,-12-2-1,6 11-1,-4 10-4,7 6-1,-2 8-4,2 1 1,3 10-5,1-2 1,1-3-3,0-2 0,0-7 0,-2-7-1,2-9-1,-3-7 1,-2-4 1,-7-26 2,9 27-1,-9-27 0,0 0 2,-17 26 0,17-26 0,-30 21 1,11-14 0,-2 6-6,1 1 9,-1-2-2,4-5 5,17-7-2,-24 7 4,24-7 3,0 0-3,0 0 8,0 0-8,4-23 3,-4 23-7,28-7 4,-12 4-4,6 6-7,-1 1 6,2 1-7,-3 0 5,1-1-7,0 3 3,-5-5-15,2 10-13,-18-12-38,16-7-65,-16 7 4,0 0-5,0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22.20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6681 5557 12,'0'0'101,"0"0"-4,-16 7 6,16-7-66,0-21-9,0 21-8,9-39-8,-4 9-1,0 0-5,0-5 0,2 1 0,-3-3 0,1 7 2,-1 2-1,-4 28 1,3-30-1,-3 30 0,0 0 1,0 35-1,0-5-2,2 11 1,1 5-3,6 10 1,5 9-1,3-1-7,8 1 2,0-5-7,4-7 5,1-7-4,0-9 6,-9-9-3,-4-14 4,-17-14 2,0 0 1,0 0 2,0 0 0,-28 13-1,2-8 0,-3 2 0,-1-2 1,0 6 4,3-4 2,8 2 2,2-6-1,17-3 0,0 0 0,0 0-2,17 7-4,5-5-10,10 5-18,-7-12-49,10 7-51,-2 1 1,-2-8-6,-1 3 18</inkml:trace>
  <inkml:trace contextRef="#ctx0" brushRef="#br0" timeOffset="906.3003">8165 5559 31,'15'-2'106,"-15"2"4,0 0-4,11-32-52,-10 4-19,8 5-9,-6-12-9,6 5-5,-6-4-2,1 4-1,-4 0 2,2 4 0,-5 3 0,3 23 1,-6-27-2,6 27 0,0 0-3,0 0-1,0 0-2,-3 27-1,12 6-2,-1 8-1,8 12-2,1 3 1,4 13 1,1 0-5,2-2 4,-1-5-4,-4-4 3,0-12-1,-6-9 4,-2-9-3,-11-28 0,7 28 3,-7-28-1,0 0 1,-24 11-2,8-11 2,-1 3-1,-6-1 1,3-2 3,-1 2 0,4 0 2,17-2 0,-25 0 3,25 0-1,0 0 0,0 0-1,20 0-2,-2 0-2,2 5-6,2-5-14,7 12-48,-1-10-62,-5-4-6,-2-3 4,-1-7-5</inkml:trace>
  <inkml:trace contextRef="#ctx0" brushRef="#br0" timeOffset="1734.4618">9425 5758 58,'0'0'112,"0"0"-2,-4-32-1,4 32-59,7-58-19,2 26-8,-5-17-13,4 5-1,-3-6-8,2 3 0,-3 6 1,-1 4 0,-3 7 3,0 4 1,0 26 1,-3-20 0,3 20 1,-7 20 1,2 4-2,5 15 0,1 9-3,3 8 0,4 11-1,4 4-2,4-2 1,1-2-2,4-4 2,0-10-3,0-7 3,-4-7-4,-1-11 2,-4-7-1,-12-21 0,10 25-1,-10-25 0,0 0-1,-28 19 0,13-15 0,-6-2 1,0-2 1,0 3 2,3-6 2,2 3 2,16 0 3,-23-4-1,23 4 1,0 0-2,0 0 0,0 0-1,0 0-2,23 2-1,-6-4-5,4 4-11,-5-13-36,6 8-75,-3-1 0,-3-3-4,-16 7 0</inkml:trace>
  <inkml:trace contextRef="#ctx0" brushRef="#br0" timeOffset="2687.6378">6824 7665 1,'0'0'63,"23"-9"33,-23 9 1,17-47-46,-4 20-3,-10-17-9,6 7-7,-13-12-7,4 8-8,-8-5-6,-5 11-4,-6 5-3,-5 0-1,-7 14 1,-4 7-1,-3 11 2,4 12 0,-5 11 0,10 15 1,7 10-1,10 20 1,13-4-4,16 1 2,10-7-3,9-13 1,11-15-5,1-18-3,4-16-13,-9-29-27,-1-8-66,-6-5-1,-10-11-2,-3 6-1</inkml:trace>
  <inkml:trace contextRef="#ctx0" brushRef="#br0" timeOffset="4234.5903">8267 7263 67,'12'-25'93,"-10"-17"-8,8-2-39,-1 3-21,-8-3-6,4 7-10,-2 0-1,0 9 1,-3 5-2,0 23 3,-3-25 2,3 25 1,0 0 0,0 0 2,-16 39-1,16-7 0,0 10-3,8 13-1,0 3-1,5 7-2,1-3-1,7-2-2,-2-7-3,1-2 0,-4-16-1,-2-8 2,-6-6-1,-8-21 0,6 26 0,-6-26 0,-19 13-1,3-8 1,-3-3 2,-5 3 1,0-5 1,1 5 4,2-3-1,6 2 3,15-4 0,-19 7 1,19-7-1,0 0-1,21 7-3,-4-2-2,2 0 0,3-1-3,4 1-6,1-3-17,0 10-44,-5-8-56,-2-1-3,-5-1-1,-15-2-2</inkml:trace>
  <inkml:trace contextRef="#ctx0" brushRef="#br0" timeOffset="5031.4985">9259 7390 74,'-14'21'109,"14"-21"2,0 0 2,0 0-62,0 0-11,24 7-11,-24-7-10,29 4-7,-8 3-10,2-7-17,3 12-46,3-5-51,-5-9-6,0 2 1,-1-12-2</inkml:trace>
  <inkml:trace contextRef="#ctx0" brushRef="#br0" timeOffset="5703.4092">9896 7224 32,'0'0'99,"-2"-39"-5,9 13-1,-7 1-48,2-17-26,3 3-6,-3-5-7,-1 14 1,-2-7-2,-2 14 6,-3 2 3,6 21 0,0 0 2,-19-11 0,19 11 0,-14 30-2,7-7 1,4 9-3,1 10-2,7 11-2,2 5-2,4 2-2,1 2 0,5-2-5,0 0-3,2-5-1,-2-11 1,-2-9-1,-5-3 1,-2-11-1,-4 0 2,-4-21 1,-5 25 3,5-25-1,-23 19 0,6-12 1,-2 2-2,-4 0 4,1-2 0,1 2 5,0-4 1,6 2 4,-1-7 1,16 0 1,-15 4 0,15-4-2,0 0-2,19-7-3,-4 5-2,6 0-4,3 2-2,4 0-3,0 2-5,-3-2-9,3 14-27,-12-9-80,0-1-4,-16-4 0,17 5-2</inkml:trace>
  <inkml:trace contextRef="#ctx0" brushRef="#br0" timeOffset="6640.9589">7055 9583 10,'21'-11'100,"-21"11"6,13-28-3,-13 28-44,11-48-14,-4 20-10,-9-11-9,6-1-7,-10-1-6,1 2-2,-5-1-1,-4 8-2,-7 0 3,-5 11-3,-5 5 2,-6 16 0,-2 9 0,3 14-4,1 9 1,5 12-1,8 7-1,8 7 1,13-3-2,14-4 1,15-12-2,6-6 2,8-15-5,5-11-2,3-12-9,-3-15-23,3-6-72,-13-6-22,-8-1 2,-8-3-5</inkml:trace>
  <inkml:trace contextRef="#ctx0" brushRef="#br0" timeOffset="7484.7482">8433 9163 33,'0'0'93,"5"-25"-3,-3-5 0,4-10-56,0 6-18,-3-8 0,3 5-5,-6-2 0,1 9-1,-4 2 2,3 28 0,-10-30 1,10 30 0,0 0 0,-15 23 0,12 5-3,6 14-1,4 4-1,6 12-1,4-1-2,3 6 1,5-3-4,3-5 1,1-9-2,-3-4 2,-3-12-2,-6-5 2,-17-25-1,14 30 1,-14-30 0,-19 19 2,-2-17 2,0 0 0,-8-6 3,2 4-1,0-5 2,4 3 0,3-5-1,20 7-1,-25-9-3,25 9 0,0 0-3,0 0 0,32-3-4,-10 1-5,15 7-21,-6-12-68,12-3-29,2-1-2,3-5 0</inkml:trace>
  <inkml:trace contextRef="#ctx0" brushRef="#br0" timeOffset="8250.4121">9801 9045 105,'1'-20'106,"8"-1"-3,-4-11-1,-1-10-69,8 5-13,-3-11-4,3 4-4,-6 0 2,5 7 0,-7 0 3,1 14 1,-7-3 0,2 26-1,-2-20-4,2 20 1,0 0-5,-5 30 0,5-5-4,4 14-1,-1 8 0,7 8-2,2 12-4,4 2-1,1 3-3,4-5-2,2 0 1,-2-7 1,-1-5-2,-4-11 2,-4-7 1,-3-7 3,-6-7 2,-6-2 3,3-21-1,-21 30 2,2-21 0,-1 0 2,-4-7 1,2 3 1,-1-7 1,6 4 1,0-7 1,17 5 0,-23-11 0,23 11-2,0 0 0,0 0-2,23-25-2,-6 22-1,4 1-2,3 2-1,4 5-1,-3 1 1,3 4-4,-3-1 0,-5 2-5,-3-8-12,3 11-39,-20-14-74,17 0 0,-17 0-4,0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2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609 5846 92,'15'-30'105,"-13"0"-4,5 0-1,-1-3-67,-6-8-13,4 4-6,-9 0-5,1 2-1,-8 5-2,-1 7 4,-10 5 0,-5 9 2,-10 4-1,0 14-1,-3 5 3,1 14-8,3 9 5,6 11-4,7 5 2,15 3-5,12 1 4,13-4-5,13-9 0,11-7 1,7-18-1,5-15-2,4-8-2,-6-17-11,0-4-17,-16-17-52,-6-4-38,-7 2-3,-13-5-1</inkml:trace>
  <inkml:trace contextRef="#ctx0" brushRef="#br0" timeOffset="750.0317">2242 5742 1,'-6'-53'55,"5"32"28,-11-7-13,-2 1-36,-2 6 1,-7-5-5,1 13-1,-9-1-5,4 14 3,-12-3-2,6 15 1,-5 6-2,7 15-5,2 4-2,3 9-4,9 0-1,6 5-7,10-5 2,7 0-6,10-11 0,8-10 0,4-9 0,6-11-1,1-17 2,2-8-6,-3-8-10,-8-18-24,1-3-75,-7 5-2,-12-6-4,-3 10 1</inkml:trace>
  <inkml:trace contextRef="#ctx0" brushRef="#br0" timeOffset="1328.1856">3460 5682 29,'5'-39'93,"-1"18"1,-7-5-37,-2-11-23,5 10-2,-12-10-2,2 11 1,-14-1 0,0 15-1,-15-2-2,1 19-2,-8 2-5,4 18 0,-3 12-4,9 14-7,3 9 1,10 9-5,13 1 1,10-1-4,14-5 1,10-8-3,9-17 0,7-16-1,5-14-4,0-18-9,0-7-22,-12-23-40,-3-3-53,-5-6 1,-13-1-3,-7 3 26</inkml:trace>
  <inkml:trace contextRef="#ctx0" brushRef="#br0" timeOffset="2265.7374">541 7584 64,'-2'-28'89,"2"28"1,-3-32-31,-2 4-22,2 8-7,-3-6-6,6 26-2,-23-39-3,7 27 0,-8 5 1,0 12 0,-7 4-3,3 14 1,-3 3-2,5 13-3,0 3 0,11 4-4,6 2-2,10-2-1,12-6-1,13-8 0,10-11-3,9-14 1,6-17-2,0-10 0,0-15-6,-5-9-9,-6 0-9,-18-13-23,-2 8-52,-15 5-21,-10 5 1,-7 11-1</inkml:trace>
  <inkml:trace contextRef="#ctx0" brushRef="#br0" timeOffset="2937.6405">2152 7397 3,'6'-48'85,"-2"27"9,-6 0-37,-6-4-7,8 25-2,-28-30-2,12 27-6,-13 1-3,5 18-5,-11 0-5,7 21-4,-4 5-3,7 16-2,1 2-6,11 9 0,5-5-3,10 1-1,8-14-1,10-10-2,7-20 0,6-18-3,3-17-1,1-16-6,3-10-11,-10-15-25,5 2-66,-10 0-20,-7-3-2,-6 13 3</inkml:trace>
  <inkml:trace contextRef="#ctx0" brushRef="#br0" timeOffset="3609.5491">3571 7672 5,'0'0'95,"17"-53"3,-10 23 2,-1-3-52,-7-11-10,2 12-13,-7-7-4,-1 9-6,-7-2 1,0 9-2,-8-1-1,-5 11 0,-7 1 1,-2 14 0,-8 8-2,1 13-1,-4 9-1,8 14-1,2 7-3,12 10 3,9 1-5,14 3 3,11-7-2,13-11 1,11-15-2,7-18-3,7-16-4,-2-23-12,3-7-19,-10-20-29,0-8-58,-5 0-2,-9 0-1,-5 10 1</inkml:trace>
  <inkml:trace contextRef="#ctx0" brushRef="#br0" timeOffset="4484.5936">691 9396 7,'0'0'94,"0"0"7,25-14-2,-25 14-51,12-43-9,-7 17-7,-7-8-7,0-1-8,-6 0-6,-4 5-3,-8 5-2,-6 6-2,-6 12 2,-6 14 1,-7 10 2,1 13 2,-1 7 1,7 13 1,2 1-1,15 11 2,11-6-2,20-3 0,13-9-4,13-5 1,6-18-4,6-10 2,6-18-2,-3-13-3,-4-13-3,-7-15-14,-4 2-25,-16-10-83,-2-4 0,-3 7-6,-9 5 1</inkml:trace>
  <inkml:trace contextRef="#ctx0" brushRef="#br0" timeOffset="5125.2542">2335 9200 109,'0'0'104,"7"-41"-1,-4 10-37,-4 4-34,-10-10-5,8 5-8,-13-3-5,1 10-3,-13 1-2,0 11 1,-10 3-1,0 15 0,-7 4 0,2 14 0,1 7-1,6 12 0,5 6-1,12 8 1,11 1-2,14 1 0,12-5-1,12-4-1,9-12-1,6-12-2,5-16 0,-4-11-5,3-12-12,-15-20-20,5 1-36,-15-18-48,-10-4 0,-7 0-2,-6-3 16</inkml:trace>
  <inkml:trace contextRef="#ctx0" brushRef="#br0" timeOffset="5687.7791">3453 9207 128,'8'-23'114,"5"0"2,-6-5-34,-4-11-40,6 11-6,-9-11-10,0 7-4,-9-1-6,0 8-6,-9 4-1,-7 7-5,-10 10 2,-1 13-1,-9 5 0,-2 18 1,-1 10-1,5 11 3,3 4-2,12 6 3,11-6-5,15 1 2,15-9-1,12-10-1,13-14-2,7-15-1,7-15 0,2-14-5,-2-8-3,-9-15-11,-3 3-19,-19-21-35,-4 5-57,-14 6-3,-8 7-1,-9 8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42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426 1979 63,'18'-26'97,"-13"-1"0,2-1 0,2 0-61,-12-9-12,0 7-10,-5-2-2,-6 9-5,-6 2 1,-5 10 2,-10 6 0,-3 10 2,-8 6-3,-1 15 3,-3 8 4,8 12-3,2 8 0,11 10-4,8-2 2,18 5-4,11-7 2,16-6-5,9-13-2,11-13-2,6-19 2,4-16-2,-1-14 0,-3-18-7,-6-7-9,-11-21-24,0 2-80,-16-2-1,-7 5-2,-8 9 0</inkml:trace>
  <inkml:trace contextRef="#ctx0" brushRef="#br0" timeOffset="984.4209">1593 1700 32,'0'0'92,"5"-51"4,1 18-9,-1-1-54,-4-8-9,3 3-8,-4 2-2,2 2-3,-5 5 0,0 7 1,3 23 5,-6-25-2,6 25 4,0 0-5,-19 30-1,15 7-1,-1 9-3,5 14-1,2 7-6,3 12 2,5-1 0,4 5-1,5-7 1,2 0-4,0-13 3,-1-5-4,0-10 5,-7-11-3,-4-5-1,-7-6-1,-2-26 1,-14 30 1,14-30 1,-33 11 0,11-13-1,1 2 3,-3-7 0,3 2 3,0-2 2,6 3 0,15 4-1,-23-12 4,23 12-2,0 0-1,0 0-2,0 0-2,31 0-1,-5 5-4,7 6-3,2-6-14,8 14-39,-5-13-68,0-1-4,-5-3-1,-2-4-3</inkml:trace>
  <inkml:trace contextRef="#ctx0" brushRef="#br0" timeOffset="1578.4442">2454 1960 99,'-17'-4'122,"17"4"1,0 0 3,0 0-65,0 0-18,0 0-10,17-5-9,-17 5-7,36-4-7,-11 1-3,2 1-7,4 2-3,1-7-11,4 14-32,-10-7-81,5-2-3,-4-3-1,-2 0-2</inkml:trace>
  <inkml:trace contextRef="#ctx0" brushRef="#br0" timeOffset="2344.1045">3130 1700 1,'0'-35'63,"6"7"22,-6-16 6,2 0-53,3 8 1,-3-8-2,3 14-2,-9-3 1,4 33-2,-1-37 0,1 37-3,0 0-4,0 0-5,-6 28-7,6 0-1,-1 2-4,4 11-1,1 6-3,4 3 0,-1 6-5,2 1 3,3 3 0,-2 0-3,2-2 0,1-2-1,-3-8 2,-3-4-3,0-7 4,-2-9-4,-3-8 1,-2-20 1,-7 33 0,7-33-1,-23 23 1,8-12 0,-6 1-1,-2-1-1,-1 3 2,3-2 1,1-5 1,0 2 3,5-9 1,15 0 0,-15-5 1,15 5 3,0 0-4,8-23 0,-8 23-1,28-18-3,-9 11 1,1 2-3,7 1 2,0 1-4,-1 3 3,0-2-2,-2 2-1,-4 0-3,-2 2-3,-18-2-8,27 7-23,-27-7-60,0 0-40,0 0 2,0 0-4</inkml:trace>
  <inkml:trace contextRef="#ctx0" brushRef="#br0" timeOffset="11953.9645">615 3620 88,'6'-21'97,"3"1"5,-6-8-40,-3-9-19,3 7-9,-8-7-8,1 12-6,-9-1-7,-4 10-5,-11 5-5,-12 8-2,-9 13-5,-6 3 1,-2 15-1,-2 7 1,5 11 0,6 9 5,12 10 0,18 2 2,16 2 1,22-2 1,14-11 1,15-8 0,6-23-1,9-13-3,0-24 1,-2-13-6,-4-12-6,-13-16-14,-8 0-31,-12-3-54,-11-4-5,-8 14 1,-9-2 1</inkml:trace>
  <inkml:trace contextRef="#ctx0" brushRef="#br0" timeOffset="13969.68">3039 3521 30,'13'-23'96,"-13"23"0,18-51 4,-8 10-69,4-6-6,-5-3-12,3-1 5,-5-2-9,1 7 3,-4 2 1,1 9-1,-8 5 4,3 30-1,-2-28 5,2 28-3,-5 21 2,3 9 2,-1 5-6,4 13-5,1 8 1,5 11-5,4 4-1,1 5-4,5-4-2,0-3-7,6-4 3,-2-12 0,0-2 1,-6-14 0,0-7 0,-15-30-1,15 32 3,-15-32 1,0 0-1,-21 25 1,2-18 0,-2-2 0,-2 2 1,-3-3 3,1 1 1,2-3 2,2-4 2,5 0 2,16 2 1,-17-7-1,17 7 1,0 0-3,0 0 1,29-7-3,-9 9-2,4 3-3,2-1-6,-2-4-18,9 17-52,-7-15-56,0 0-2,-5-2-2,-1-2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08.2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277 1844 47,'3'-24'92,"2"2"1,0-15-31,0-25-15,10-3 0,-3-31-4,12-5-2,-5-28-10,9 2-4,-5-17-6,6 2-6,-5-9-3,0 9-3,-3 6-4,3 16-3,-8 12 5,1 19-3,-5 17 1,0 24-2,-6 19 1,-6 29 0,0 0-2,7 22 3,-14 9-2,1 17 1,-2 17-1,0 21 2,-4 16-3,4 23 2,-2 26 0,3 28-2,3 31-2,5 18-1,6 19 3,4 4-3,9 16 2,3-2-3,5-9 0,2-22 2,3-31 2,-1-30-1,-1-33-1,-5-31 0,-5-37 2,-6-28-2,-15-44 3,0 0 2,0 0-2,-38-17 3,-1-3-7,-7 2 6,-7 1-5,-5 8 5,0 0-8,1 5 4,3 0-3,5 2 3,3-3 0,2 5 1,2 0 1,3 2 0,1 1 0,4 1-4,1 2 6,5 1 0,4 0 0,7-3 0,17-4 0,-19 0-1,19 0 1,0 0 4,0 0-7,34-4 0,-3 4 1,9 0 1,12 2-3,15 2-2,13 1 6,14 3-7,4-1 6,4 2-6,-1-1 5,3-1-6,-9-1 7,-6 3-3,-15-4 0,-10-1 0,-12 0 1,-9-1 0,-9-3 1,-10 2-1,-7-2 2,-17 0-2,18-2 2,-18 2-1,0 0-1,0 0 0,0 0 0,0 0-1,15 6-1,-15-6 2,0 0-2,1 20-1,-1-20-3,0 0-6,0 0-13,0 0-54,0 0-65,0 0-3,0 0-3,0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5:38.93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11444-117 34,'12'-30'90,"-12"30"-1,6-37 0,-3 7-54,3 4-7,-4-4-10,3 0-6,-5-4-1,5 6 0,-6 0 3,1 28 0,-5-39 3,5 39-2,0 0 3,-18-16 0,18 16 0,-14 21-4,9-1 0,2 10-4,1 7-2,7 10 0,-1 3-3,6 10-1,1 5-4,4 0 1,0-1-4,5-1 4,-4-6-4,-1-1 3,-3-10-2,-2-9 2,-2-5 0,-5-9-1,-3-23 1,-9 28-1,9-28 1,-26 9 0,9-9 1,-6 0 1,1-2 1,1 4 2,0-4 1,4 4 2,2-2 1,15 0 1,-16 5-1,16-5 0,0 0-2,17 11-1,-17-11-1,35 10-1,-13-6-2,6 3-1,1 2-5,1-4-9,2 9-20,-11-16-50,7 8-40,-9-8-6,3 0 2,-6-12-5</inkml:trace>
  <inkml:trace contextRef="#ctx0" brushRef="#br0" timeOffset="1015.678">12488-57 64,'0'0'105,"0"0"2,0 0-2,0 0-39,0 0-31,3-37-11,8 14-8,-4-10-7,3 1-5,-2-7 0,1 0-1,-2 2-1,0 0 0,0 0 0,-2 7 3,-3 2 1,1 7 0,-3 21 2,2-27 2,-2 27 1,0 0 0,0 0 2,0 0-3,-7 36 0,7-3-2,0 6-2,4 10-1,1 8-3,2 8 0,3 4-6,1 5 2,1-2-4,0-3 3,2-9-2,-4-7 1,0-9-1,-1-12 1,-4-4 0,-5-28 0,0 28 0,0-28 0,0 0 1,-27 18 0,27-18 0,-32 16 1,15-9 3,0 2 1,1-2 3,16-7 2,-23 12 2,23-12 1,0 0 2,0 0-1,0 0 0,0 0-2,21-3-3,-5 3-2,1 0-3,2 0-4,4 5-11,-6-12-21,11 14-70,-9-14-25,1 5 2,-4-7-5</inkml:trace>
  <inkml:trace contextRef="#ctx0" brushRef="#br0" timeOffset="1984.4723">13628-78 87,'0'0'104,"15"-32"1,-9 9-1,3-12-47,3 7-29,-3-13-6,5 1-9,-6 1 0,3 5-3,-8-1 2,3 9-1,-8 1 2,2 25-1,-7-32 0,7 32-1,0 0 0,-18-3-2,18 3-3,-8 33 0,4-3-2,6 14 0,2 11-2,2 12 1,3 7-4,3 7 1,4-1-2,1 1 0,2-5-3,-3-11 1,1-5-1,-1-14 0,-3-9 1,-2-9 1,-2-5-1,-9-23 2,-4 30 2,4-30 0,-24 23-1,3-11 2,-5-1-2,-2 1 2,-3-5 2,4 2 1,-1-7 3,7 1 1,1-6 1,20 3 1,-18-11 1,18 11-1,0 0-1,18-23-1,-18 23-2,34-14-4,-11 5 3,4 4-4,-1 3 0,0 2-1,-2 0 0,-1 2-2,-2 3-2,-6-3-2,-15-2-9,19-2-15,-3 8-35,-16-6-64,0 0 0,0 0-3,0-20 4</inkml:trace>
  <inkml:trace contextRef="#ctx0" brushRef="#br0" timeOffset="12875.8812">12595 1473 93,'10'-37'97,"-1"14"0,-3-7-25,0-16-43,5 7-6,-4-10-4,3 5-3,-7-2 1,2 14-1,-6-3 3,2 15 0,-1 20 0,-8-21 0,8 21-3,0 0 0,-25 32-3,22 3-1,-3 4-3,3 14-2,6 7-2,2 7-1,5 2-3,4 3 0,5-1-3,2-4-1,3-7 0,-2-6 5,-1-13 0,-5-9 1,-3-6-1,-13-26 0,12 30 1,-12-30-1,0 0 0,-29 16-4,10-11-1,-3-3-3,-3 3 5,1-1-3,0 1 6,3-3-1,4 0 5,17-2-3,-21 3 5,21-3-1,0 0 0,0 0-1,26 0-2,-5 0-2,3-3-5,0-6-8,9 14-40,-5-17-74,1 3-6,-4-5 2,-1-4-6</inkml:trace>
  <inkml:trace contextRef="#ctx0" brushRef="#br0" timeOffset="12000.8337">11894 1513 76,'0'0'92,"5"-49"0,-5 17-44,-2 6-20,-8-4-7,-2 5-9,-7 2 0,-2 9 0,-10 2 0,0 12 3,-7 3 1,1 15 2,-3 3 1,6 16 1,-2-2-5,9 13 0,3-2-5,12 7-1,7-2-3,8-2 0,9-12-1,9-5-2,7-9 1,6-12-1,5-11-1,-3-9-2,0-9-2,-6-10-5,-3 0-5,-9-11-13,-1 9-16,-15-14-39,-2 7-32,-4-2-3,-1 0 4</inkml:trace>
  <inkml:trace contextRef="#ctx0" brushRef="#br0" timeOffset="13422.7831">13499 1683 150,'0'0'119,"0"0"4,0 0-6,3 21-77,-3-21-11,28-2-12,-5 2-11,4-5-15,9 10-22,-4-14-53,8 4-33,-2-2-5,3 0 1</inkml:trace>
  <inkml:trace contextRef="#ctx0" brushRef="#br0" timeOffset="14032.1867">14186 1489 49,'14'-39'103,"-2"9"-2,-5-11 5,5-6-46,0 8-30,-5-16-2,4 13-4,-8-6-2,4 11-2,-8 0 2,2 12-3,-5 4-1,4 21-2,0 0-1,0 0-4,0 0-2,-17 37-2,14-3-2,1 12-1,2 5-2,2 12 0,1 1-2,4 1 1,2 0-3,1-3 1,4-4-2,2-8 1,-2-6 0,-1-7 1,-2-2-1,-1-12 6,-3-2-5,-7-21 6,-5 30-6,5-30 5,-21 20-5,6-10 6,-5-3 1,0 4-9,-1-4 10,5 2-8,1-4 11,15-5-7,-21 7 2,21-7-2,0 0-3,0 0 7,15-2-7,-15 2 7,30-5-10,-9 3 8,1 2 2,-1 0-10,0 4 2,-6-8-17,6 17-29,-21-13-85,21 3 2,-21-3-6,0 0-3</inkml:trace>
  <inkml:trace contextRef="#ctx0" brushRef="#br0" timeOffset="20985.6573">12878 3209 85,'8'-41'99,"8"4"3,-4-5-4,-7-9-63,7 10-11,-8-8-1,4 13-9,-10-1 4,2 14-1,-6 2 1,6 21 1,-18-7-2,18 7-1,-19 34-2,11-1-3,0 6-4,7 9-1,1 10 0,5 5-1,5-1-1,6 0-3,4-2-2,1-9-3,2-3 1,-1-6-1,-2-12-4,-20-30 2,24 32-1,-24-32 2,0 0 3,-17 14 1,-3-11 0,-4-3 1,-4 4 2,1 3 4,-3 0 2,9 2 2,-1-2 0,22-7 3,-17 9-2,17-9 1,0 0-3,31-7-3,-7-2-7,4 0-7,8 4-25,-8-4-85,8-2-12,-3-1-1,0 1-3</inkml:trace>
  <inkml:trace contextRef="#ctx0" brushRef="#br0" timeOffset="20298.119">11965 3463 117,'22'-23'111,"-13"-2"-1,0-1-1,0-6-74,-12-3-13,2 3-4,-10-5-10,-4 7-1,-9 0-2,-3 5 0,-10 2-1,-1 13 2,-11-1 3,4 11-4,-3 9 2,7 12 4,4 2-1,7 14-2,7 2 1,15 5-3,11 2 2,15 0-2,11-11 2,11-7-7,9-12 2,4-9-5,6-12-2,-5-16-11,3-2-27,-15-18-75,-3-8-8,-8-4-3,-8 2-1</inkml:trace>
  <inkml:trace contextRef="#ctx0" brushRef="#br0" timeOffset="21688.8157">13869 3258 131,'25'-28'108,"-12"-9"0,7-4 1,4-8-80,-8-11-4,8 2-12,-9-9 2,4 5-8,-5 0 3,1 6 0,-4 1 0,-1 9 0,-4 2 1,0 16-1,-3 3 1,-3 25 1,0 0 0,0 0 0,-4 44-3,0 2-1,1 12-2,3 11 0,0 9-3,3 10-2,5 2 1,0-4-5,4-3 0,2-7-2,2-7 1,-4-11-3,3-5 2,-5-18-1,2-5-1,-6-10 1,-6-20 1,3 28 1,-3-28 0,-17 9 2,1-9 1,-2 0 2,-5 3 1,-2 1 3,-2 1 1,4 2 2,1-5 1,7 7 1,15-9 1,-20 3-2,20-3 0,0 0-1,0 0-2,30-19-1,-11 12-1,3 3-2,5 1-2,-2 1-1,1 4-3,-2 1-3,-1 3-9,-7-8-16,2 16-42,-18-14-57,0 0-2,0 0 1,0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8.3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811-185 64,'0'0'78,"0"0"0,0 0-23,0 0-12,-4-26-5,4 26-5,0 0-3,0 0-2,0 0-2,0 0-2,0 0-2,0 0-3,0 0-2,0 0-1,-24 19-2,24-19-1,-28 30-1,11-2 0,-7 5-2,1 8 1,-4 10-5,2 8 1,2 6-5,8 4 0,8 3-4,5-7-6,16 0-17,0-18-28,15-6-63,6-13-4,5-14 2,0-16-4</inkml:trace>
  <inkml:trace contextRef="#ctx0" brushRef="#br0" timeOffset="657.0444">1122-4 128,'-10'-20'102,"10"20"2,-28-23-1,4 16-57,5 20-8,-13 4-10,8 17-6,-3 3-7,6 12-4,0 2-3,9 2-2,5-5-5,11-6 0,8-10-1,6-14-1,7-8-1,-1-15 1,2-9-2,0-9 1,-1 0-1,-5-2-2,-4 2 1,-4 2 0,-12 21 0,15-30 0,-15 30 2,0 0 0,0 0 0,18 11 1,-13 10 0,0 5-1,6 8-3,-3 1 0,6 9-3,-2 2 2,2 0-2,-4-2 3,-1-3 0,-5-4 6,-6-2 2,-4-5 4,-6-7 2,-1-2 3,-8-12 2,2 0 1,-6-13 0,3-8-1,-2-11-1,5-5-2,0-8-1,5-4-4,5 3-5,2-4-10,9 13-19,-2-7-33,0 35-56,22-32-4,-2 27 0,0 3-2</inkml:trace>
  <inkml:trace contextRef="#ctx0" brushRef="#br0" timeOffset="1157.0691">1372 528 154,'-4'-30'100,"4"30"0,4-33-4,-4 33-73,8-32-8,-8 32-8,7-21-1,-7 21 2,0 0 2,0 0 2,0 0-1,14 37 1,-9-14-3,2 7-2,5 2-7,1 1-5,4 1-4,-4-6 1,5 0 0,-3-7 4,-4-1 3,-11-20 5,7 30 6,-7-30 4,-18 21 1,3-9 2,-8-10 1,4 5-1,-7-9-2,5 2-2,1-5-1,4 3-2,16 2-2,-19-14-2,19 14-3,0 0-2,10-21-8,-10 21-14,37-14-31,-18 0-73,11 1 1,-3-8-4,4 2 2</inkml:trace>
  <inkml:trace contextRef="#ctx0" brushRef="#br0" timeOffset="1453.9603">1558 128 240,'0'0'121,"0"0"-1,0 0-2,0 0-87,0 0-12,32-2-12,-8-1-7,2 6-12,-3-10-28,7 11-76,-3-4-4,-3 5-1,-5 0-1</inkml:trace>
  <inkml:trace contextRef="#ctx0" brushRef="#br0" timeOffset="1672.7211">1590 401 251,'0'0'129,"0"0"-3,0 0-2,17-28-89,2 21-15,3 2-18,1-6-18,10 18-38,-9-12-70,4 10-1,-4-5-3,2 4 0</inkml:trace>
  <inkml:trace contextRef="#ctx0" brushRef="#br0" timeOffset="2047.7403">2114 244 123,'14'-44'98,"-7"21"1,-3-3 0,-6-4-62,2 30-9,-2-41-3,2 41-1,-17-28 0,17 28 1,-38-14-1,17 23-1,-12-2-5,6 16-1,-3 0-7,6 10-1,3 1-4,9 8-2,9-5-1,9-3 1,10-6-2,4-7 1,8-14-2,0-7-3,5-7-10,-7-18-27,5 1-81,-12-10-4,0 1-2,-7-3 0</inkml:trace>
  <inkml:trace contextRef="#ctx0" brushRef="#br0" timeOffset="2813.4114">2376 313 160,'0'0'108,"0"0"2,0 0-3,3 44-71,-15-19-8,7 12-17,2 7-29,-8-5-45,6 5-42,1-5-6,3-6 0,1-8-3</inkml:trace>
  <inkml:trace contextRef="#ctx0" brushRef="#br0" timeOffset="-1687.5854">9 52 207,'0'0'111,"-16"-13"0,16 13-15,0 0-55,7-31-10,11 29-12,-3-3-6,11 8-4,3-3-7,6 2-9,5 5-14,-5-9-19,11 13-47,-6-6-28,-2 2-2,-7-2 0</inkml:trace>
  <inkml:trace contextRef="#ctx0" brushRef="#br0" timeOffset="-1421.9475">25 241 194,'0'0'117,"0"0"1,-11-24-1,11 24-78,23-11-5,1 13-13,-2-7-9,11 8-6,2-1-11,-1-4-17,12 18-38,-6-14-57,-3 5-4,-4-2-2,-3 0-1</inkml:trace>
  <inkml:trace contextRef="#ctx0" brushRef="#br0" timeOffset="-2234.4841">305-82 1,'-5'25'0,"5"-25"45,7 24-1,-7-24-39,0 0-1,0 0-2,9 20-1,-9-20 0,0 0 3,0 0 1,0 0 1,0 0 0,0 0-1,0 0 1,0 0-2,0 0 0,0 0-4,-16-13 1,16 13 0,0 0 2,0 0 2,-16-7 2,16 7 0,-19 4 0,19-4 1,-24 14-1,24-14-1,-24 19-3,24-19-3,-18 18-5,18-18-6,0 0-2,0 0-3,0 0 2,0 0 0,0 0 1,0 0 2,0 0 4,0 0 5,0 0 3,0 0 3,0 0-1,0 0-1,0 0 0,0 0 1,0 0 1,0 0 2,0 0 6,0 0 2,0 0 4,0 0 3,-6-25 3,6 25 2,0 0-2,0 0-1,0 0-2,0 0 1,-12-21 3,12 21 2,0 0 2,0 0 2,0 0 2,0 0 0,-20-26 1,20 26-3,0 0-3,0 0-5,-10-25-4,10 25-2,0 0-2,0 0-3,0 0 0,0 0-3,0 0-1,-14 30-2,10 2-1,3 13-1,-1 10-4,0 13 1,1 4-4,1 2-1,1 0-5,1-13-7,7-1-25,-9-30-45,10-7-38,-10-23-2,0 0 1,21-46 0</inkml:trace>
  <inkml:trace contextRef="#ctx0" brushRef="#br0" timeOffset="-1968.8487">307-61 100,'6'-21'101,"-6"21"2,0 0 5,0 0-50,0 0-7,0 0-8,0 0-10,15 32-6,-15-6-8,5 18-3,-4 5-9,3 9-5,1 7-11,-3-7-10,8 9-23,-10-23-35,7 5-42,-3-16-1,1-10 0,-5-23 1</inkml:trace>
  <inkml:trace contextRef="#ctx0" brushRef="#br0" timeOffset="3485.3091">2878-80 99,'0'0'97,"10"-37"4,-10 37-3,-5-39-50,5 39-17,-16-25-5,16 25-8,-32 2-5,11 16-3,-7 8-3,0 8 0,2 8-4,2 4 0,3 0-2,6-4 0,10-10-1,5-9 0,0-23-1,25 7 0,-5-23 0,4-9 0,-2-5 2,1-5-2,-2 3 2,-5-1-1,-4 6 0,-4 4 1,-8 23-1,5-26 2,-5 26-1,0 0 2,0 0 0,-7 23 1,7-2 0,4 9 1,4 7-2,7 7 2,2 11-3,3 5 0,5 7-2,-1 5 1,-3 0-1,-4-3 1,-6-2-1,-8-5 1,-6-9 0,-10-7 2,-6-13-1,-3-8 3,-5-16 0,3-9 1,-2-16-1,4-9 0,1-12-1,9-7-2,3-2-3,4-7-8,9 9-8,-4-9-23,13 23-32,-2-5-44,8 12 1,0 4-1,2 8 1</inkml:trace>
  <inkml:trace contextRef="#ctx0" brushRef="#br0" timeOffset="3861.3294">3088 389 185,'-8'-23'116,"8"23"2,4-28-2,-4 28-70,22-18-10,-4 15-18,1-1-7,5 6-6,0 3-3,0 6 0,-1 3-3,-4 5 1,-6 1-1,-4 1 1,-9 7-1,-5-3 2,-7 3-2,-4 0 1,-2-3 1,1-2 1,-1-2 0,18-21 1,-21 35-1,21-35 0,0 0-2,14 20-6,7-17-14,-4-17-25,17 5-73,-4-8-4,5-1 1,-4-7-4</inkml:trace>
  <inkml:trace contextRef="#ctx0" brushRef="#br0" timeOffset="4110.3515">3378 56 210,'0'0'121,"0"0"-3,24-18 0,-3 23-83,-2-10-14,10 7-14,4 3-17,-1-5-19,5 14-25,-9-5-60,2 3-4,-7-1 0,-5 3 0</inkml:trace>
  <inkml:trace contextRef="#ctx0" brushRef="#br0" timeOffset="4313.5122">3426 267 235,'18'-14'117,"1"2"-3,10 10-6,1-7-93,6 4-29,9 10-57,-5-8-42,0 3-2,-4-2-4,2 2 2</inkml:trace>
  <inkml:trace contextRef="#ctx0" brushRef="#br0" timeOffset="4625.9914">4081 174 89,'5'-23'94,"1"2"2,-5-2 2,-5-4-61,4 27-5,-15-37-3,15 37 0,-36-26-1,15 26 0,-9-7-1,4 16-2,-6-4-3,7 14-3,0-1-4,10 7-3,7 3-4,10 2-2,7-2-5,9-3-3,9 1-6,0-15-6,8 5-13,-7-20-21,9 2-57,-11-15-19,1 1 0,-9-12 2</inkml:trace>
  <inkml:trace contextRef="#ctx0" brushRef="#br0" timeOffset="8923.4648">4351-255 46,'0'0'93,"0"0"3,0 0 4,0 0-44,0 0-4,-4 25-11,4-25-7,0 0-8,0 0-6,27 30-5,-27-30-4,33 42-3,-13-8-4,2 8 0,1 11-4,-4 9 1,-7 15-4,-5 1 2,-8 8-3,-11-6 2,-6-1-9,-13-14-12,7-3-39,-8-23-50,3-20-1,0-15-5,3-13 1</inkml:trace>
  <inkml:trace contextRef="#ctx0" brushRef="#br0" timeOffset="10079.7755">196 1357 6,'0'0'81,"0"0"5,0 0 4,0 0-36,0 0-6,0 0-7,2-23-6,-2 23-3,0 0-2,-5-21-3,5 21-3,0 0-3,0 0-2,0 0-3,-8 37-3,8-37-2,-4 41-3,0-4-3,4 7-4,4 11-7,-3-1-8,7 10-16,-2-15-21,11 4-66,-4-14-4,2-16 2,-15-23-1</inkml:trace>
  <inkml:trace contextRef="#ctx0" brushRef="#br0" timeOffset="10346.4097">358 1213 58,'0'0'102,"0"0"2,0 35 1,0 0-39,-5-1-21,10 17-10,-6 5-12,8 8-7,-4 3-14,4-4-14,4 1-27,-6-13-56,0-14-15,0-9-1,-5-28 0</inkml:trace>
  <inkml:trace contextRef="#ctx0" brushRef="#br0" timeOffset="10548.5548">132 1463 170,'-24'-23'123,"24"23"0,0 0-2,0 0-61,17-23-26,9 25-14,1-2-11,10-2-9,4 6-10,-1-11-16,10 14-29,-11-7-65,-1 3-2,-10-3-1,-8 2 0</inkml:trace>
  <inkml:trace contextRef="#ctx0" brushRef="#br0" timeOffset="10751.7094">166 1564 212,'2'-27'121,"-2"27"-2,28-21-2,-7 14-87,15 16-10,4 3-23,0-1-28,15 10-83,-7 0-4,1-3-3,0-4-2</inkml:trace>
  <inkml:trace contextRef="#ctx0" brushRef="#br0" timeOffset="11079.8214">849 1109 163,'-21'21'115,"0"7"0,-3 14-2,-5 6-73,9 24-9,0 6-15,9 8-9,6 4-15,5-7-19,16 2-44,4-20-46,10-14 0,2-26-1,10-18 0</inkml:trace>
  <inkml:trace contextRef="#ctx0" brushRef="#br0" timeOffset="11626.7237">1136 1186 102,'0'0'110,"-31"7"-2,12 9 1,-5 12-47,1-1-30,4 17-10,3 2-13,6-2-4,5 2-3,7-11 0,3-10-2,11-11 1,-1-14 1,6-9 0,-2-14-1,0-5 0,-2-6 1,-1-1-2,-3 3 1,-2 2 0,-4 6 0,-7 24 2,3-27 2,-3 27 0,0 0 2,-6 27 1,2-3-1,4 8 1,1 7-2,7 10-1,4 6-5,4 3 0,6 2-4,2-2 1,2-1-2,-2-1 2,-3-3 2,-6-5 3,-6-6 3,-7-3 2,-13-9 2,-4-4 0,-9-15 1,-2-4-1,-5-16-2,1-10-2,3-11-3,4-7-4,6 0-11,3-11-29,16 6-79,-1 3-5,10 7 0,2-1-4</inkml:trace>
  <inkml:trace contextRef="#ctx0" brushRef="#br0" timeOffset="12111.1224">1453 1788 200,'0'-20'113,"2"-8"0,-1 0-4,5 1-88,-6-4-10,3 8-11,-3 23 1,5-27 2,-5 27 1,0 0 3,0 23 0,2 7 2,-2 4-2,3 13 2,2-1-4,4 7-1,3-5-6,0-1 0,4-4-2,-2-8 2,0-5 6,-4-7-6,-10-23 1,6 30 2,-6-30 4,-18 16 1,3-16 3,-3 3 1,-4-10-5,2 5 8,0-8 1,20 10-2,-26-14 0,26 14-4,0 0 0,0 0-2,0 0-3,24-16-3,-2 19-4,1-6-7,7 10-25,-11-14-94,7 5-1,-7-5-6,-2 2 3</inkml:trace>
  <inkml:trace contextRef="#ctx0" brushRef="#br0" timeOffset="13345.5594">1687 1539 28,'0'0'96,"0"0"6,-18-12 4,18 12-46,0 0-6,0 0-9,0 0-12,-5-23-9,5 23-10,0 0-6,23-11-7,-23 11-2,17-9-1,-17 9-1,17-5 0,-17 5 1,0 0 0,16 5 0,-16-5 1,0 0-1,0 0 2,0 0-1,0 0 0,7 20 1,-7-20-1,0 0 2,0 0 0,0 0 1,0 0 0,0 0 0,0 0 0,0 0 0,0 0 1,0 0 0,0 0 0,0 0 0,0 0 1,10-23-1,-10 23 1,0 0 0,0 0-1,0 0-1,0 0-1,0 0 0,0 0-1,0 0 0,0 0-1,0 0-4,0 0-14,0 0-31,0 0-60,0 0-4,0 0-1,0 0 0</inkml:trace>
  <inkml:trace contextRef="#ctx0" brushRef="#br0" timeOffset="14361.8273">1668 1181 90,'0'0'99,"-20"-7"5,20 7-2,-20-9-51,20 9-7,0 0-13,0 0-5,-19-7-7,19 7-5,0 0-4,0 0-2,21 18-4,-6-6 0,4 2-2,5 0-1,6 2 0,1 0-2,0 3 1,0-1 0,2 0 0,-7 1 0,-2-5 1,-6 0-1,-18-14 0,24 20 0,-24-20 1,0 0-1,0 0 1,0 0-2,0 0 1,0 0 0,0 0 0,-18 3 0,18-3 0,-18 0-1,18 0 1,-19 9 0,19-9-1,-18 18 2,18-18-2,-20 24 2,4-13-1,0 3 1,-1 4-1,-4 3 1,-2 5 0,1-1 1,-1 3 0,3-3 0,1 3 1,4-7 0,15-21-2,-20 27 1,20-27 0,0 0 0,0 0-2,0 0 1,23-20-2,-23 20-1,26-24 0,-26 24-1,28-25-1,-28 25-1,24-30 0,-24 30 0,22-35 2,-22 35 0,24-39 2,-11 16-1,-3 0 2,2 0-2,0 2 2,-3 0-1,-9 21 0,17-23 0,-17 23-1,0 0 1,0 0 0,0 0 1,-3 33-1,-8-13 2,11-20-2,-22 37 1,22-37-3,-26 26-4,26-26-10,-21 14-16,21-14-47,0 0-31,0 0-2,0 0-1</inkml:trace>
  <inkml:trace contextRef="#ctx0" brushRef="#br0" timeOffset="14893.1024">2208 1532 89,'0'0'88,"10"-21"2,-8 1-25,-1-13-32,3 10-1,-4-12-7,0 12-1,-5-7-2,0 10 0,-9-4 0,14 24-2,-35-25-2,15 23 0,-10-1-1,3 15-1,-10 4-1,6 14-3,-4 5-2,7 4 0,4 5-4,11 2-1,9-2-2,14-5-1,11-13-1,9-10 1,8-12-4,3-13-3,6-7-5,-8-16-12,5 4-21,-18-18-38,2 7-40,-11-5-1,-3 7 2,-5 2 1</inkml:trace>
  <inkml:trace contextRef="#ctx0" brushRef="#br0" timeOffset="15143.1159">2452 1467 229,'17'35'125,"-15"-5"-3,1 12-1,-6 2-93,5 11-25,3 14-50,-4-6-72,3-1-3,0-14-5,3-13 1</inkml:trace>
  <inkml:trace contextRef="#ctx0" brushRef="#br0" timeOffset="16174.4158">2836 1156 36,'0'0'98,"0"0"0,18-21 6,-18 21-44,0 0-12,15 0-9,-15 0-10,0 0-6,19-7-7,-19 7-3,16-12-5,-16 12-1,10-20-3,-10 20-3,3-30-1,-3 30-1,-9-33 0,9 33 0,-25-23 2,9 19 1,-6 6 4,-1 9 3,-5 3 0,4 12 3,-1-1-2,5 10 2,2 2-3,7 2 1,6 0-6,10-4 0,6-7-2,9-8-1,5-10 0,2-6-3,6-11 0,-2-9-1,-2-5 0,-2-4 0,-6 2 1,-6-3-1,-15 26 1,18-37 2,-18 37 0,1-20 0,-1 20 1,0 0 1,-16 9-1,16-9 1,-10 35-1,12-12 1,1 7-1,6 4 0,5 3-1,5 3 0,1 1 0,5-2-1,-2 1 1,-3-1 0,-3-2 1,-6-3 1,-8-1 1,-4-3 1,-8-7-1,-7-2 2,-4-10-2,-3-6 1,-4-12-3,-3-12-5,6-4-10,-3-18-23,18 8-67,-7-10-22,12 3-1,1-6-1</inkml:trace>
  <inkml:trace contextRef="#ctx0" brushRef="#br0" timeOffset="16502.5555">3215 1384 212,'18'10'117,"-1"-4"0,0 6-4,-1-7-83,7 8-15,-6 4-10,-5 3-3,-5 6-2,-6 2 0,-4 4 0,-6 0 2,-10 5 3,0 0 3,-9-2 1,8 2 4,-5-12-1,7 3 2,0-12-2,12 5-1,6-21-3,0 0-4,15 16-5,3-23-13,9 9-24,-8-18-59,15 5-31,-1-8-6,6-2 3</inkml:trace>
  <inkml:trace contextRef="#ctx0" brushRef="#br0" timeOffset="16736.9467">3516 1331 253,'-10'-25'131,"10"25"-1,10-21-2,-10 21-97,33-12-14,-9 15-18,6-1-13,5 14-26,-10-18-33,7 16-56,-4-7-1,-4 2-1,-7-4 2</inkml:trace>
  <inkml:trace contextRef="#ctx0" brushRef="#br0" timeOffset="16924.4517">3588 1539 254,'0'0'132,"0"0"-5,0 0 1,25-14-99,7 5-17,1-3-19,1-1-27,13 13-60,-8-7-35,3 7 0,-6-7-2</inkml:trace>
  <inkml:trace contextRef="#ctx0" brushRef="#br0" timeOffset="17268.223">4301 1481 100,'17'-23'103,"2"-2"0,-1-12-4,-5-7-67,5 7-14,-8 0-14,1 2-9,-8 5-3,-10 7 1,-5 3 7,-5 10 8,-13 1 9,-1 18 6,-13-2 9,7 21 6,-12-3 1,16 19 0,-5-5-9,15 10-6,5-3-8,14 3-5,9-10-5,15-7-4,9-9-4,4-13-7,8-3-16,-4-24-46,8-1-62,-8-12-2,2-7-1,-10-9 0</inkml:trace>
  <inkml:trace contextRef="#ctx0" brushRef="#br0" timeOffset="17533.8614">4436 922 289,'22'-18'134,"-3"36"0,1-6-14,7 27-96,-3 10-13,6 8-9,-3 17-5,-4 7-2,-1 14-3,-7-3 2,-3 5-1,-11-9-2,-2 2-17,-17-23-40,-1 0-61,-10-18-5,-6-13 2,-11-15-4</inkml:trace>
  <inkml:trace contextRef="#ctx0" brushRef="#br0" timeOffset="19018.3054">160 3197 204,'-12'-32'122,"12"32"1,17-23-3,7 20-82,-2-4-9,15 7-16,1 0-14,1 0-16,12 12-35,-13-5-69,4 0 0,-8 0-3,-4 0 1</inkml:trace>
  <inkml:trace contextRef="#ctx0" brushRef="#br0" timeOffset="18580.7843">206 2955 36,'0'0'95,"0"0"9,0 0 3,0 0-39,-19-5-8,19 5-5,0 0-10,2 32-6,-2-32-10,-4 51-8,0-12-9,1 12-6,2 14-9,-3 2-3,6 4-11,-4-11-16,11 3-22,-9-24-50,8-18-16,-8-21 2,25-30 1</inkml:trace>
  <inkml:trace contextRef="#ctx0" brushRef="#br0" timeOffset="19221.4401">222 3280 238,'0'0'124,"0"0"-4,31-16-2,-8 11-89,9 10-15,8 7-25,0-8-24,14 8-70,-6-1-17,0-6 1,1-5-5</inkml:trace>
  <inkml:trace contextRef="#ctx0" brushRef="#br0" timeOffset="18799.5439">418 2837 197,'0'0'118,"0"0"2,1 41-20,-9-15-51,11 25-8,-6-1-18,6 17-6,-1-2-10,3 4-5,2 3-13,-2-19-21,13 7-45,-8-18-45,0-12-2,-10-30 0,7 20 0</inkml:trace>
  <inkml:trace contextRef="#ctx0" brushRef="#br0" timeOffset="22659.6651">3082 2671 54,'3'-26'88,"-9"-6"0,4 6 3,2 26-55,-21-39 0,21 39-6,-34 0 0,13 23 0,-10 3-2,5 15-3,-4 5-7,9 10-5,4-1-4,8-2-6,13-9-6,10-11-3,9-10-3,4-21-1,6-11 1,-2-14-1,2-10 0,-2-4 4,-6 0 1,-8 3 3,-4 4 2,-4 7 0,-9 23 5,0 0 0,0 0 4,0 0 1,0 0 2,-9 34 2,8-4 1,8 14 0,3 0-3,7 14 0,4 0-5,5 6 0,-1 1-5,0 2 1,-3-2 1,-6-3-2,-9-7 3,-7-6 1,-10-15 1,-6-13 1,-5-14-2,-2-14-1,-5-16-2,3-14 0,0-9-4,2-9-3,7 4-9,-1-2-17,16 18-35,-2-2-60,9 7 0,0 7-2,10 9 0</inkml:trace>
  <inkml:trace contextRef="#ctx0" brushRef="#br0" timeOffset="23003.4315">3414 3112 199,'7'-28'124,"10"12"1,4 0-4,12 6-79,-9-3-16,8 10-14,-8 3-7,-2 9-3,-6 10-3,-9 6 1,-6 8 1,-9 1 1,-6 10 1,-6 2 2,-3 3 0,-2-1 3,3-6 1,3 0-3,7-10 2,8-2-5,10-7-2,-6-23-12,38 21-17,-14-37-54,14-3-48,2-9-2,3-9-1,-3-4-1</inkml:trace>
  <inkml:trace contextRef="#ctx0" brushRef="#br0" timeOffset="23222.1917">3756 2943 206,'-21'-7'133,"21"7"-3,0 0 0,0 0-70,31-2-39,-11 4-15,7 0-15,3 12-21,-5-16-35,6 11-61,-5-2-4,2 2 1,-7-2-1</inkml:trace>
  <inkml:trace contextRef="#ctx0" brushRef="#br0" timeOffset="23425.3283">3776 3190 198,'0'0'129,"0"0"-3,0 0 1,19-34-79,9 27-24,1 0-17,6 0-18,7 11-34,-8-4-79,6 3-2,0-1-2,-4 3-1</inkml:trace>
  <inkml:trace contextRef="#ctx0" brushRef="#br0" timeOffset="23769.0947">4555 3003 17,'5'-41'93,"4"6"6,-11-4 5,-2-5-46,0 21-5,-17-10-3,4 24-2,-19-14-1,6 28-4,-13-3-6,10 26-5,-9 2-8,11 11-5,3 3-8,14 5-2,6 1-4,13-6-2,11-9-4,8-14-1,9-12-6,3-16-9,6-2-23,-13-26-86,11-2-11,-11-14-3,-3 3 3</inkml:trace>
  <inkml:trace contextRef="#ctx0" brushRef="#br0" timeOffset="24065.9853">4630 2343 193,'23'4'134,"-8"10"1,7 18-3,1 3-60,8 25-43,-7 12-14,6 16-6,-6 8-6,-1 8-1,-10 10-4,-4-8 0,-9 5-8,-12-17-21,3-1-74,-16-19-29,-7-14-1,-8-19-2</inkml:trace>
  <inkml:trace contextRef="#ctx0" brushRef="#br0" timeOffset="19533.9556">1065 2703 152,'-33'35'120,"9"-3"1,0 14 1,-6 0-64,6 30-20,-7-2-14,9 12-12,1 9-11,9-12-17,17 0-34,-2-16-68,16-23-1,7-17-3,8-22 2</inkml:trace>
  <inkml:trace contextRef="#ctx0" brushRef="#br0" timeOffset="20065.2319">1233 2848 101,'-3'-25'110,"3"25"4,-23-28 1,23 28-55,-38 16-12,21 14-13,-9 5-13,5 18-6,-2 5-8,8 2-4,5 0-6,4-9-2,12-5-4,2-16-1,9-11-3,0-19-1,8-10 0,-5-13 1,5-7 0,-6-9 1,2 0 3,-8-5 1,2 7 2,-7 0 2,1 9 3,-4 7 1,-5 21 5,0 0 3,0 0 2,3 24 1,-4 1-1,4 19-1,3 2-3,0 7-4,6 3-5,3-1-2,-3 10-1,1-1 2,-2-4 4,-1 0 2,-7-9 4,-4-2 4,-10-15 5,-1-1 0,-5-24-1,-4-7-2,-2-16-4,1-13-3,-1-8-16,3-11-16,10 9-40,3-7-59,2 2 0,5 5-2,5 5 1</inkml:trace>
  <inkml:trace contextRef="#ctx0" brushRef="#br0" timeOffset="20518.3808">1491 3453 95,'4'-20'96,"-8"-10"-1,8 4-1,-8 3-47,2-7-38,2 30-2,0-32 5,0 32 3,0 0 4,0 0 0,0 0 1,-9 37 0,6-10 1,9 8-6,-3 2-8,6 0-6,3 2-4,3-2-5,3-2 0,-3-3 1,3-6 1,-8-3 1,-10-23 3,5 37 2,-5-37 1,-26 27 4,1-17 3,0-1 3,-7-7 2,5 0 3,-1-6-1,9 2 2,3-10-1,16 12-1,-6-21-3,6 21-10,24-25-19,-10-1-42,11 6-66,3-4-2,4-1-1,1-10-2</inkml:trace>
  <inkml:trace contextRef="#ctx0" brushRef="#br0" timeOffset="20846.523">1754 3005 241,'0'0'128,"0"0"-3,0 0 0,0 0-94,24-18-13,-4-3-12,2-2-6,4 2-9,0-6-11,2 13-31,-10-7-71,5-2-2,-7 7-3,-1 2 1</inkml:trace>
  <inkml:trace contextRef="#ctx0" brushRef="#br0" timeOffset="21065.2844">1773 3156 258,'0'0'136,"-8"25"-1,8-25-2,22 18-92,-6-11-16,12 14-15,1 2-10,0 3-10,8 11-28,-9-17-69,6 1-27,-3-9-3,0-5 1</inkml:trace>
  <inkml:trace contextRef="#ctx0" brushRef="#br0" timeOffset="21455.9254">2409 3137 83,'5'-21'93,"-5"21"-3,17-37-1,-14 14-65,-3 23-8,-1-41-1,1 41 3,-19-35 8,19 35 3,-42-21 5,17 31 4,-16-4 2,10 24-2,-12 0-6,8 17-5,2-3-8,11 9-2,5-5-6,13 1-2,9-12-4,12-12-1,10-11-2,6-10-3,3-10-3,-1-13-9,6-2-16,-15-25-35,7 7-69,-12-12-5,-4 0 3,-10-4-1</inkml:trace>
  <inkml:trace contextRef="#ctx0" brushRef="#br0" timeOffset="21768.9999">2637 3135 319,'4'25'142,"2"17"0,-2-1-6,4 12-116,-2 7-22,-4-9-54,-1 9-79,-1-11-3,4-5-4,-8-17-2</inkml:trace>
  <inkml:trace contextRef="#ctx0" brushRef="#br0" timeOffset="25269.1694">348 5312 117,'0'0'111,"0"0"4,5-23-1,-5 23-60,0 0-7,0 0-9,16 37-12,-9 3-4,-4 6-8,3 16-4,-3 5-6,3 2-10,0 8-21,-4-17-41,5-10-53,2-10-4,-9-40-1,22 20-1</inkml:trace>
  <inkml:trace contextRef="#ctx0" brushRef="#br0" timeOffset="25769.1931">378 5428 166,'0'0'120,"-21"-28"3,21 28-2,-4-27-67,4 27-12,26-7-16,2 7-13,5-3-7,7 3-8,5 5-14,-2-10-24,8 17-39,-6-10-43,-8 5-2,-5 0 0,-11 2 0</inkml:trace>
  <inkml:trace contextRef="#ctx0" brushRef="#br0" timeOffset="25987.963">373 5601 214,'0'0'125,"0"0"0,0 0-2,0 0-82,27 30-10,4-23-18,13 7-10,6 0-11,0-12-23,11 10-45,-6-12-49,-1-5 1,-4-9-3,-4-7-1</inkml:trace>
  <inkml:trace contextRef="#ctx0" brushRef="#br0" timeOffset="25519.1808">681 5160 157,'0'0'117,"5"35"1,-7-8-1,-5 10-67,12 19-11,-5 2-17,6 11-9,-1 2-13,0-8-14,7 6-25,-8-20-41,4-10-36,-1-14-6,-7-25 3,0 0-4</inkml:trace>
  <inkml:trace contextRef="#ctx0" brushRef="#br0" timeOffset="26331.7204">1233 5179 116,'-31'27'114,"9"1"4,-3 7-1,-3 8-48,6 22-27,-8 0-14,13 9-11,0 0-10,8-1-9,9-1-20,4-19-30,17-16-65,1-9-3,9-24 0,3-10-1</inkml:trace>
  <inkml:trace contextRef="#ctx0" brushRef="#br0" timeOffset="26863.9985">1453 5223 106,'0'0'113,"-10"-32"0,10 32 3,-25 9-60,3 0-13,4 23-11,-8 5-12,6 12-5,-3 4-7,6 2-2,7-6-4,6-8 0,8-8-1,-4-33 0,27 20-1,-6-31-1,1-15 1,-1-4-3,2-6 0,-4-6-3,-2 3 0,-5 0-1,2 6 1,-5 3 0,-9 30 2,12-34 2,-12 34 3,0 0 3,0 0 0,0 0 1,1 43 0,3-10 0,3 8-2,3 8-2,4 4-2,4 7 1,1 0-3,-1 0 3,-2 0 1,-2 0 3,-7-7 7,-5 0-2,-9-9 7,-4-5-3,-10-11 5,-3-10-4,-3-15-2,0-8-4,0-18-7,5-7-1,4-5-16,3-13-16,16 11-53,1-5-48,7 3 3,3 5-4,7 8 2</inkml:trace>
  <inkml:trace contextRef="#ctx0" brushRef="#br0" timeOffset="27347.3984">1750 5798 88,'4'-35'98,"-5"10"3,2 4-1,-1 21-45,-7-42-25,7 42-2,-1-20-4,1 20 0,0 0-1,-5 23 0,5-23-3,-3 44-6,6-17-6,2 6-5,3-3-5,3-3-3,4 3-3,-1-4 0,2 1 5,-6-6-4,1 2 4,-8 0-4,-5-2 7,-7 0-2,9-21 8,-29 32-2,6-25 3,5 5 2,-7-12 4,8 4 0,-2-8 1,19 4-1,-17-7 1,17 7-5,0 0-6,10-21-7,7 21-25,-17 0-66,31-25-34,-10 11-2,0-5-2</inkml:trace>
  <inkml:trace contextRef="#ctx0" brushRef="#br0" timeOffset="27909.9238">1945 5461 138,'-18'7'112,"18"-7"1,0 0-23,-17-10-39,17 10-9,0 0-14,17-13-12,-17 13-10,31-7-16,-3 14-26,-3-10-54,5 6-26,3 3-1,-5-3-2</inkml:trace>
  <inkml:trace contextRef="#ctx0" brushRef="#br0" timeOffset="28144.3101">1957 5666 179,'-12'23'119,"12"-23"3,0 0-6,24 19-76,-7-24-15,11 5-18,5 0-25,1-11-37,6 1-61,3-1-5,-1-5 2,-2-3-4</inkml:trace>
  <inkml:trace contextRef="#ctx0" brushRef="#br0" timeOffset="28488.0794">2639 5509 84,'17'-37'105,"-11"10"0,0 1 3,1 1-59,-10-10-11,5 14-11,-13-6-7,11 27-2,-34-30-2,6 27-2,-10 3-1,-1 16-1,-6 5-1,4 12 0,-2 1-2,7 12-1,6-4-1,15-3-1,7-2-2,13-7-1,13-11 0,8-10-2,8-7-2,5-11-5,4-5-9,-7-16-22,9 7-45,-8-7-42,-6-5 0,-7 1-2,-5-1 1</inkml:trace>
  <inkml:trace contextRef="#ctx0" brushRef="#br0" timeOffset="28738.0901">2836 5544 249,'16'39'128,"-11"-7"2,2 10-6,0 11-98,-7 9-25,-5-6-68,3 4-57,-2-5-5,-4-16 0,-1-15-3</inkml:trace>
  <inkml:trace contextRef="#ctx0" brushRef="#br0" timeOffset="29581.8813">3359 5244 101,'-4'-23'99,"-8"-10"0,0 3-21,12 30-44,-33-34-1,14 36-10,-5 5-2,4 16-2,-4 2-5,4 15-1,1-1-4,7 0-2,5-4-3,7-8-1,0-27-2,19 21-1,0-25 0,2-10 0,0-7 1,3-4-1,-3-5 2,-2 2-2,-6 0 2,0 3-1,-13 25 1,10-33 2,-10 33 0,0 0 2,0 0 0,2 24 2,-1-1-1,5 9 2,4 5-3,4 9 0,5 3-2,4 1-2,-1 3-1,2 0 0,-3 1-1,-4-4 0,-8-3 2,-7-6 2,-10-9 1,-4-6 2,-8-8 0,-2-8 1,-6-15-1,5-7 1,-1-13-3,3-5-2,6-7-4,4-5-5,10 8-8,-2-12-19,21 18-32,-4-7-62,8 8-1,2 1-1,4 5 4</inkml:trace>
  <inkml:trace contextRef="#ctx0" brushRef="#br0" timeOffset="29910.0228">3650 5574 166,'0'0'117,"0"0"1,0 0-1,22-16-77,1 13-12,-4-1-14,3 8-8,-2-1-2,-5 6-2,-15-9 0,14 35 2,-16-12 0,-5 7 3,-5 0 0,-3 7 3,-5-5-2,3 5 0,1-7-1,6-2-2,5-3-7,5-25-10,14 35-30,-14-35-82,40-5 0,-7-11-7,6-12 4</inkml:trace>
  <inkml:trace contextRef="#ctx0" brushRef="#br0" timeOffset="30285.042">4044 5174 190,'0'0'124,"-12"24"-1,12-24-2,4 36-79,-4-36-21,24 33-9,-1-15-10,1-2-1,3-2-5,3-2 2,-4-1-2,0 1 1,-5-1 0,-2-1 0,-19-10 2,17 20 2,-17-20 4,-4 37 1,-8-11 3,-5 6 0,-5 3 1,-4 9-1,0-5-2,0 5-2,2-5-9,3-11-16,14 6-41,7-34-66,-2 26-2,2-26-1,31-21 0</inkml:trace>
  <inkml:trace contextRef="#ctx0" brushRef="#br0" timeOffset="30644.4393">4827 5442 26,'-2'-37'85,"7"10"-1,-8-13 1,-6 3-48,4 7-1,-14 0-1,4 14 4,-16 0 1,5 23 4,-18-2-2,10 25 2,-15 4-11,11 24-5,0-3-10,14 12-3,6-4-7,15-6-2,14-8-3,9-15-4,13-15-6,5-21-10,11-3-21,-15-25-63,8-5-29,-11-8-3,-3-4 1</inkml:trace>
  <inkml:trace contextRef="#ctx0" brushRef="#br0" timeOffset="30988.2057">4833 4881 202,'17'12'129,"7"9"-2,0 9-2,13 20-83,-11 3-18,6 21-14,-4 14-9,-6 9-2,-2 9-3,-12 3 1,-6 6-5,-11-9-16,-4 3-37,-13-19-64,-13-16 0,-4-17-5,-9-17 2</inkml:trace>
  <inkml:trace contextRef="#ctx0" brushRef="#br0" timeOffset="32472.6508">341 7273 216,'-12'-32'126,"12"32"-4,23-28 2,-2 12-86,17 13-9,3 1-17,8 2-12,4 5-17,-4-5-23,3 14-35,-7-5-49,-9 0 3,-6-2-6,-13 0 5</inkml:trace>
  <inkml:trace contextRef="#ctx0" brushRef="#br0" timeOffset="32691.4105">357 7441 185,'0'0'123,"24"3"-4,4-6 1,6 13-75,3-15-18,9 5-15,3 2-23,-5-6-34,2 4-73,-5 0-1,-4-5-2,-4-2 0</inkml:trace>
  <inkml:trace contextRef="#ctx0" brushRef="#br0" timeOffset="32003.8765">385 7091 119,'0'0'106,"0"0"6,0 0-1,-14 32-60,7-9-6,9 14-15,-4 7-8,7 9-9,-1 7-14,2-2-20,10 6-55,-4-8-38,-1-13-5,1-3 2</inkml:trace>
  <inkml:trace contextRef="#ctx0" brushRef="#br0" timeOffset="32238.2628">603 7010 170,'5'21'117,"-2"-1"6,-1 13-6,9 15-66,-13 5-10,8 16-18,-2 3-12,1 2-15,6 2-18,-8-16-34,7-7-63,-1-11-3,-2-21-2,-7-21 1</inkml:trace>
  <inkml:trace contextRef="#ctx0" brushRef="#br0" timeOffset="35597.805">3003 7356 294,'-2'25'133,"0"8"-4,-2-8-31,3 21-76,-3 5-35,-8 2-105,7-9-9,0-5-2,-1-11-4</inkml:trace>
  <inkml:trace contextRef="#ctx0" brushRef="#br0" timeOffset="36410.3446">3338 6894 77,'5'-23'94,"-10"-14"4,3 5-17,-3 7-46,-8 4-5,13 21-8,-40-12-3,17 26-1,-6 7-2,3 16-2,-2 0-2,7 11-2,6-6-2,8-1-1,7-8-4,12-10-2,5-12-1,6-8-1,3-10 0,3-7 1,-3-7-1,-2-2 1,-1 0 0,-6-3 1,-17 26-1,26-36 0,-26 36 1,16-19-1,-16 19 1,0 0 0,22 32 0,-12 3 2,1 4 1,3 12 2,2 9 2,1 9 0,-4-2 0,5 5 0,-8-5 1,-1 0-2,-7-12 1,-4-2-3,-11-16 0,-2-9-1,-9-12 0,0-9 1,-4-14 0,2-9-2,0-12 0,2-11-2,8-7 0,7-5-5,9 3-12,-1-8-14,20 15-23,-5-6-35,11 8-35,7 11-2,2 3 1</inkml:trace>
  <inkml:trace contextRef="#ctx0" brushRef="#br0" timeOffset="36722.8607">3663 7296 161,'0'0'121,"21"-30"-3,-5 14 0,-2-10-73,13 15-11,-6-3-15,3 7-5,-3 3-5,-2 8-2,-19-4 0,21 26-4,-21-1 2,-4 5-3,-8 7 2,-3 4-3,-6 3 2,0 0 1,3-7-1,0 2 2,6-13-1,5-3 1,7-23-2,10 21 0,-10-21-7,33-12-12,-1 3-30,-8-21-79,10-5-5,-1-6-4,0-6 3</inkml:trace>
  <inkml:trace contextRef="#ctx0" brushRef="#br0" timeOffset="37113.5058">4014 6788 236,'0'0'126,"0"0"0,-6 21-25,6-21-68,26 28-15,-5-12-13,5-2-7,3-1-1,4 4-2,0-1 0,2 0 0,-6 0 1,-1 3 0,-4-3 4,-7 5 2,-4 2 3,-8 0 1,-3 4 3,-9 3 1,-4 7 1,-8-2 3,0 7-4,-7 4 1,2-2-3,0-3-1,1-2-7,8-4-6,0-14-15,19 0-34,-4-21-74,16-10-6,5-13 4,7-4-5</inkml:trace>
  <inkml:trace contextRef="#ctx0" brushRef="#br0" timeOffset="37472.8972">4902 7141 115,'0'0'114,"0"0"-5,17-37 0,-16 10-62,2-1-39,-7-2-8,-3-2-6,-5 2 5,-7 4 3,-9 3 8,-3 14 6,-14 2 6,2 19 4,-9-1 0,7 24 1,-5-3-4,15 17-2,7-3-9,14 2-1,14-4-3,16-5-4,12-11-3,8-14-9,14-3-13,-7-27-37,8 2-70,-6-11-6,-3-10 1,-10-9-3</inkml:trace>
  <inkml:trace contextRef="#ctx0" brushRef="#br0" timeOffset="37754.1622">4931 6548 215,'0'0'133,"26"0"1,-9 16-3,13 23-87,-8 5-18,11 16-11,0 10-10,2 10 0,-6 6-4,-4 4-1,-8 7-1,-9 0 0,-8-5-2,-12-2-4,-10 0-9,-14-18-29,1-1-86,-14-13-1,-2-16-2,-7-15-2</inkml:trace>
  <inkml:trace contextRef="#ctx0" brushRef="#br0" timeOffset="33035.1781">1237 6920 201,'0'0'121,"-23"9"2,6 2-6,0 24-71,-13 2-15,4 18-14,-4 10-4,3 14-6,5-1-4,4 3-9,11 2-14,4-18-23,18-3-44,6-20-36,8-24-4,11-13 3</inkml:trace>
  <inkml:trace contextRef="#ctx0" brushRef="#br0" timeOffset="33519.5768">1441 7007 98,'-7'-41'112,"0"11"-1,-5 4 4,12 26-54,-25-9-16,1 25-12,6 19-9,-5 7-9,2 13-4,2 0-1,4 5-5,4-2-2,6-9-4,10-15 0,2-11-1,10-16 0,0-11-2,3-10-2,0-12 2,0-4-1,-3-2 3,0-5-1,-3 7 1,0 5-1,-14 25 3,24-30-1,-24 30 1,22 7 0,-22-7-1,27 53 3,-15-9-2,-2 11 2,2 5-2,-5 7 2,0 5 1,-5-3 4,-2-2 1,-9-12 1,-2-4 3,-9-14 0,3-5 1,-9-20-1,2-10-3,-3-16-2,3-9-5,3-12-6,4-8-13,16 3-34,-8-3-73,12-1-6,4-3 2,10 11-3</inkml:trace>
  <inkml:trace contextRef="#ctx0" brushRef="#br0" timeOffset="33972.7242">1709 7441 174,'-4'-32'104,"7"2"-1,-7-5-5,4 3-82,1 4-3,-2 10-3,1 18-1,0 0 4,0 0 1,0 0 1,4 46 0,-4-14-1,5 10-3,0 2-5,3 2-3,3-2-5,1-5 0,0-4 0,0-10 0,1-2 0,-13-23 1,12 28 0,-12-28 0,-6 21 1,6-21 1,-27 16-1,8-7 3,-2-2 3,-2 0 2,-1-5 3,6 3 3,1-7-1,17 2 1,0 0-1,0 0-2,0 0-4,11-21-7,10 16-10,-3-11-32,10 9-86,-2-2-2,0-5-2,-4 3-1</inkml:trace>
  <inkml:trace contextRef="#ctx0" brushRef="#br0" timeOffset="34894.6455">1924 6853 40,'-23'-7'106,"23"7"4,-22 0 5,22 0-39,0 0-17,-19 14-12,19-14-13,10 30-10,8-10-8,3-1-7,6 4-4,6 0-3,3-2-2,6 2-1,1-7 0,1 0 0,-8 0 0,-3-2 0,-7 0 1,-7 0-1,-19-14 2,13 30-2,-13-30 2,-15 37 0,-2-14 1,-8 2 2,-3 3-2,-2 2 3,-3 7-4,0-5 3,0 3-2,7-7 1,4-3-7,9-2-10,13-23-22,0 0-40,0 0-43,22-9-5,5-12 3,0-9-4</inkml:trace>
  <inkml:trace contextRef="#ctx0" brushRef="#br0" timeOffset="35269.6683">2687 7266 145,'20'-14'108,"-20"14"5,20-39-4,-4 18-70,-11-11-11,2 4-12,-5 0-6,-4 1-5,-7 4-1,9 23 0,-36-33 1,6 31-1,-6 7 2,-3 8 1,-6 8 1,1 9 2,2 5 0,8 4 0,6-2 2,17 2-4,11-11 1,18-5-4,8-9-2,8-9-6,11-8-10,-1-15-19,8 2-44,-7-12-50,-6-9 0,-6 0-4,-5-5 4</inkml:trace>
  <inkml:trace contextRef="#ctx0" brushRef="#br0" timeOffset="75448.7459">6020 7511 129,'0'0'121,"-23"-23"4,23 23-1,0 0-69,0 0-8,0 0-12,0 0-13,27-12-7,0 12-9,8-2-8,5-14-22,14 18-61,-4-9-42,5 0-5,-4 2 0,-2 3-4</inkml:trace>
  <inkml:trace contextRef="#ctx0" brushRef="#br0" timeOffset="75808.1373">6065 8134 158,'0'0'125,"0"0"3,0 0-3,0 0-75,0 0-12,37-2-11,-10-3-12,12 10-5,0-3-5,4 3-4,2-1-11,-7-11-25,10 0-91,-12-4-4,-3-3-3,-6-7-2</inkml:trace>
  <inkml:trace contextRef="#ctx0" brushRef="#br0" timeOffset="39863.6426">1261 8508 171,'-27'37'118,"3"11"0,0 10 1,-3 0-69,11 18-12,0-2-15,11 7-18,9-5-23,1-16-33,12-5-66,9-9-1,5-13-3,6-17 0</inkml:trace>
  <inkml:trace contextRef="#ctx0" brushRef="#br0" timeOffset="40394.9183">1543 8503 122,'0'0'106,"-35"-20"5,16 27-3,4 13-60,-9 13-10,8 17-13,-3 4-8,10 6-6,2-3-4,9-1-7,5-10-3,3-12-2,11-15-3,0-19-2,5-7 2,-5-11-1,1-6 1,-5-1 2,-3-3 1,-1-2 3,-7 5 2,1 2 0,-7 23 0,5-30 1,-5 30-1,0 0 1,0 0 1,11 32 1,-4-6-1,2 13 1,3 2-1,3 12 1,0 5-1,1 0 2,0 2 2,0 0 4,-8-5 0,-3 1 4,-6-15 0,-3-1 1,-10-20 1,14-20-1,-36 16-4,12-25-3,-3-14-4,2-9-3,2-10-6,1-4-12,10 7-22,-2-10-52,10 10-31,8 0-2,2 7 1</inkml:trace>
  <inkml:trace contextRef="#ctx0" brushRef="#br0" timeOffset="40910.5672">1834 9212 119,'-3'-32'103,"3"2"-1,-3-12-3,3 3-45,3 7-40,-3-3-6,0 12 0,0 23 4,0-25 3,0 25 2,0 0 1,0 0 2,-4 43-3,4-13 0,7 10-7,-1 1-4,7 5-4,4 5-5,-1-5-2,4 1-1,0-8 2,-3-2-2,-3-10 2,-4-1 1,-10-26 2,-9 30 3,9-30 2,-27 14 3,8-12 1,-4-7 3,2 3 2,-1-7 1,22 9-1,-26-16-1,26 16-2,0 0-1,0 0-4,0 0-7,20-26-13,7 36-45,-3-15-68,3 0-1,1-4-3,0-3-2</inkml:trace>
  <inkml:trace contextRef="#ctx0" brushRef="#br0" timeOffset="41598.1012">2056 8868 89,'0'0'107,"-25"28"3,25-28 5,0 0-58,0 0-5,7-21-15,7-4-11,10-3-12,4-2-11,7-7-16,8 7-18,-1-12-18,9 15-37,-2-1-29,-4 3-1,-5 8 1</inkml:trace>
  <inkml:trace contextRef="#ctx0" brushRef="#br0" timeOffset="41863.739">2125 8933 209,'0'0'124,"-9"27"-1,9-27-2,19 28-79,-19-28-10,36 35-18,-6-10-17,1-6-23,12 11-39,-1-10-56,3-3-2,0-10-1,0-10-2</inkml:trace>
  <inkml:trace contextRef="#ctx0" brushRef="#br0" timeOffset="42176.257">2904 8949 116,'17'-35'111,"-10"10"-2,-2-3 4,-5-4-58,-5-7-20,2 4-13,-13-2-10,-5 7-1,-8 5-3,-6 9-1,-8 11 2,2 19 1,-7 2 0,9 19 2,0 6-2,12 10-1,8 0-1,12 4 0,14-9-4,12-7-2,11-8-6,4-15-7,10-7-12,-7-23-27,13-4-72,-6-10-2,-6-9-3,-5-2 3</inkml:trace>
  <inkml:trace contextRef="#ctx0" brushRef="#br0" timeOffset="42379.39">3105 8951 250,'0'33'129,"0"10"-3,-2 13-3,11 11-100,-8 14-44,-2-1-96,4-3-8,0-8-3,1-18-3</inkml:trace>
  <inkml:trace contextRef="#ctx0" brushRef="#br0" timeOffset="38629.2043">468 8517 68,'0'0'106,"0"0"0,0 0 6,0 0-45,-9 30-17,2-7-8,9 17-14,-5-3-7,6 13-15,0 8-11,1 2-18,8 9-23,-7-6-66,4-13-2,1-8-2,-1-19-1</inkml:trace>
  <inkml:trace contextRef="#ctx0" brushRef="#br0" timeOffset="39097.9776">454 8762 147,'0'0'110,"0"0"4,0 0-4,0 0-64,31-7-8,-5 9-15,12 3-10,4 0-11,1-5-14,4 9-21,-6-12-26,-1 8-53,-6 0 0,-9-1-6,-8 3 5</inkml:trace>
  <inkml:trace contextRef="#ctx0" brushRef="#br0" timeOffset="39316.7385">492 8930 190,'0'0'116,"0"0"1,19-2-4,4 0-75,17 9-10,-1 0-23,8-3-20,3 15-38,-1-10-60,-1 0-3,-1-4 1,-4-7-4</inkml:trace>
  <inkml:trace contextRef="#ctx0" brushRef="#br0" timeOffset="38879.2168">627 8506 119,'0'0'112,"0"0"1,0 23 0,-3 9-61,4 26-9,-4 0-8,6 22-15,-4 1-6,4 7-13,1 0-11,-1-12-10,7-7-25,-6-25-40,4-16-30,-8-28 0,0 0-1</inkml:trace>
  <inkml:trace contextRef="#ctx0" brushRef="#br0" timeOffset="43270.0606">3589 8713 133,'0'-48'105,"4"16"-1,-3-12-3,-4 0-76,8 5-4,-7-1-16,-1 10-3,-6 10-4,9 20 4,-34 0-1,9 20 2,0 20 2,-3 8-2,2 8 3,2 1-2,8 1 1,11-10-2,6-11 3,12-11-4,4-22 0,9-13-1,0-9 3,2-10 0,-2-11-1,-4 0 3,-3-1-1,-3 3 1,-4 5-2,-2 9 5,-3 2-5,-7 21 2,0 0 1,0 0 1,16 26 2,-11 10-3,2 11 4,3 13-4,4 4 1,3 10-2,3 5-1,0 1-2,-1-8-2,0-5 2,-7-7-2,-4-2 1,-7-12 0,-6-9 0,-9-12 1,-4-11-1,-2-12-1,-5-9 1,1-13-1,2-17-1,5-7 1,3-5-4,10-1-5,3-3-15,14 11-33,-2-6-66,10 8-5,1 3 1,4 3-3</inkml:trace>
  <inkml:trace contextRef="#ctx0" brushRef="#br0" timeOffset="43613.8275">3924 9064 225,'0'0'128,"0"0"-3,18 0 0,6-2-93,-4-9-12,2 6-14,2 0-7,-1 3-3,-2 4-1,-21-2 0,25 14-1,-25-14 2,-1 32 0,-7-6 3,-8-1 3,-5 5 3,-2 0 1,1 5 3,1-5 0,6 2-1,2-6 1,10-3-2,5-3-4,-2-20-5,27 26-13,-8-38-32,16 3-79,-2-9-3,7-8-1,-2-13-1</inkml:trace>
  <inkml:trace contextRef="#ctx0" brushRef="#br0" timeOffset="44020.0983">4330 8531 174,'-19'-5'131,"19"5"-5,0 0 4,0 0-76,12 40-24,4-26-9,7 6-15,4 1-1,6 2-8,0 0 2,0 0-5,0-2 2,-4 0 1,-3-3-1,-7 5 2,-19-23 0,21 40 3,-20-15 3,-7 5 1,-8 2 2,-5 10 2,-9 2 0,-1 4 1,-6-1-3,6-1 0,-1-9-5,7-5-4,11-7-12,12-25-20,0 0-51,16-2-46,7-16-3,1-12-1,7 0 1</inkml:trace>
  <inkml:trace contextRef="#ctx0" brushRef="#br0" timeOffset="44410.746">5055 8919 57,'8'-35'111,"-8"-2"2,0 3 4,-5 4-46,-7-12-23,4 17-10,-12-8-6,3 20-8,-13 1-2,0 21-2,-8 7-2,5 19-3,-4 9-3,5 11-1,4 1-4,10 4-1,9-7-5,12-9 2,11-10-5,8-13-3,10-9-11,-3-26-23,13-2-87,-7-19-6,-1-4-4,-6-14 1</inkml:trace>
  <inkml:trace contextRef="#ctx0" brushRef="#br0" timeOffset="44692.0178">5092 8106 204,'23'-14'131,"-6"24"0,7 17 0,-5 6-89,16 24-11,-7 8-12,5 18-12,-9 12 0,-3 13-5,-8 8 0,-4 8-2,-9 3-1,-10-2-5,-1 0-13,-18-26-29,3-2-83,-10-21-2,-4-18-2,-7-21-3</inkml:trace>
  <inkml:trace contextRef="#ctx0" brushRef="#br0" timeOffset="48051.5456">271 11696 197,'0'0'118,"0"0"-3,0 0 2,27 28-78,-9-19-9,12 5-12,5-5-8,5-2-6,5 0-15,-2-14-29,6 2-77,-6-4 0,-1 0-5,-8-5 0</inkml:trace>
  <inkml:trace contextRef="#ctx0" brushRef="#br0" timeOffset="47785.9076">341 11493 199,'-17'-14'116,"17"14"3,0 0-5,-7-21-75,7 21-9,31 5-17,-3 0-7,8 2-13,3-5-13,9 14-27,-6-11-61,4 4-9,-6-2 2,-6 0-4</inkml:trace>
  <inkml:trace contextRef="#ctx0" brushRef="#br0" timeOffset="47239.0058">447 11541 1,'-8'-20'43,"8"20"38,0 0 4,-15-26-29,15 26-3,0 0-1,0 0-9,-21-20-1,21 20-8,0 0-7,0 0-7,0 0-6,0 0-2,0 0-5,0 0 1,0 0-3,-12 48 0,12-9-4,0 7-4,0 12-9,-3-9-15,6 15-29,0-15-53,-3-10 0,3-11-4,-3-28 2</inkml:trace>
  <inkml:trace contextRef="#ctx0" brushRef="#br0" timeOffset="47520.2705">594 11267 106,'0'0'99,"0"0"5,0 0 1,0 25-61,-2 17-5,-7 2-14,5 20-5,-1 3-11,1 7-7,2 11-16,0-11-17,10 2-39,-5-15-36,0-15 0,0-16-3</inkml:trace>
  <inkml:trace contextRef="#ctx0" brushRef="#br0" timeOffset="48864.087">1067 11232 130,'-16'21'105,"-5"7"5,-3 9-2,3 13-59,-6 3-13,8 19-9,-2-3-9,10 10-3,5-3-10,6-7-17,15 0-49,6-15-51,5-20-2,7-18-2,3-18-2</inkml:trace>
  <inkml:trace contextRef="#ctx0" brushRef="#br0" timeOffset="49379.7426">1323 11398 157,'0'0'104,"-26"-20"3,11 22-5,-6 7-71,7 21-4,-5 5-12,5 11-1,-2 2-5,7 3-2,5-2-6,4-10-6,10-7-11,-10-32-7,35 16-4,-15-32-2,10-2 1,-7-15 1,4 3 8,-6-7 8,-2 1 14,-4 10 10,-7-2 7,-8 28 5,4-32 3,-4 32-1,0 0 0,0 0-4,-17 23-4,14 7-3,-2 5-4,6 11-3,4 5-4,6 2-1,2 7-5,5-2 1,3 4-1,-4-7 1,-1-2 1,-10-6 3,-7-6 1,-4-4 3,-13-11 1,0-8 0,-10-16 0,3-6-2,0-19-2,4-10-3,3-6-5,6-7-10,12 7-21,-2-12-40,15 12-46,2 2-1,7 14-2,5 2-1</inkml:trace>
  <inkml:trace contextRef="#ctx0" brushRef="#br0" timeOffset="49885.4366">1626 12017 188,'4'-30'106,"-4"-7"1,3-2-4,7 0-78,-8-1-11,1 8-9,0 7 2,-3 25 1,0 0 2,0 0 1,0 0 1,-3 25 0,2 3-1,5 9-1,-1 0-5,3 2-2,5-5-5,1-4 0,2-2-3,0-7 1,-14-21 1,21 25 1,-21-25 2,0 0 0,0 26 5,0-26 1,-27 16 1,9-7 2,-3-4 0,0 2-1,0-5-2,21-2 0,-26 0-3,26 0-5,0 0-13,0-23-26,20 14-77,-2-12-4,6 0-1,3-11-3</inkml:trace>
  <inkml:trace contextRef="#ctx0" brushRef="#br0" timeOffset="50228.2403">1839 11606 145,'0'0'119,"0"0"2,0 0 1,-23-5-57,23 5-15,0 0-18,16 3-10,-16-3-11,21-3-7,-4 3-9,2-6-14,5 6-24,-4-17-34,1 8-46,-1-5 0,1 5-2,-5 0 4</inkml:trace>
  <inkml:trace contextRef="#ctx0" brushRef="#br0" timeOffset="50493.842">1894 11823 195,'-17'14'124,"17"-14"0,0 0-2,0 0-69,14-25-19,-14 25-14,36-24-9,-15 18-11,2-4-17,6 17-40,-6-7-65,-2 7-2,-1-5-2,2 3-2</inkml:trace>
  <inkml:trace contextRef="#ctx0" brushRef="#br0" timeOffset="50915.74">2561 11636 179,'0'0'107,"16"-39"1,-9 11-4,-4-6-79,6 4-11,-8-3-9,-1 6-2,-8 1 3,8 26 1,-37-28 3,8 28 3,-9 3 0,-1 13 4,-6 7-1,6 12 3,-4 4-5,11 9-2,6 1-2,16 2-2,8-8-2,13-3-3,10-10-5,8-19-12,13-2-24,-8-25-83,8-7-5,-6-11-1,-1-6-3</inkml:trace>
  <inkml:trace contextRef="#ctx0" brushRef="#br0" timeOffset="51603.2708">2885 11694 207,'24'-9'124,"-24"9"0,19 27-3,-21-1-85,9 22-2,-10 1-17,-1 11-11,1 9-22,-9-11-34,9 4-68,-6-7-5,5-13-1,-4-19-6</inkml:trace>
  <inkml:trace contextRef="#ctx0" brushRef="#br0" timeOffset="52228.3044">3543 11408 198,'3'-28'104,"0"2"0,-4 1-30,-7 0-56,8 25-7,-22-21-9,2 26-2,-8 13 0,-1 10 0,-4 9 0,0 9 3,5 2-1,4-2 0,4-6-1,14-10 1,6-30-2,12 23-1,5-30-2,5-14-1,5-4-1,-2-5 1,3-5 0,-6 5 0,1 2 1,-5 3 1,-18 25 5,25-23 0,-25 23 2,0 0 0,20 21 2,-13 9 2,-2 9 1,3 14 2,-3 2 0,4 12 2,-2 3-1,2 3 4,-7-6-2,1 0 1,-6-16-3,-3-2 0,-8-17-4,1-9-1,-6-18-3,-2-10-2,1-16-2,2-11-2,6-14-1,5-10-6,8-1-8,5-13-20,15 15-30,-3-7-57,6 13 0,3 8-1,0 15-1</inkml:trace>
  <inkml:trace contextRef="#ctx0" brushRef="#br0" timeOffset="58791.1292">3740 12077 208,'-9'-23'124,"9"23"0,0-37-1,0 37-87,10-51-9,2 28-11,-1-5-4,-11 28-5,28-34 0,-9 27-1,-4 5-1,2 9 0,-17-7-1,27 39-1,-21-7-2,-6 7-1,-5 5-6,-12-2-1,-3 6-5,-8-6 1,0 4-2,-3-11 1,3-1-1,2-13 4,9-9 4,17-12 5,-18-3 4,18 3 1,8-37 2,5 12 1,3-3 0,3 7 0,2 5-1,3 12-2,2 11-1,2 13-4,1 15-10,-7-5-45,5 9-68,-2-6-6,3-6 3,0-15-7</inkml:trace>
  <inkml:trace contextRef="#ctx0" brushRef="#br0" timeOffset="59119.2683">4067 11842 205,'0'0'125,"0"0"-2,26-35-2,2 0-85,6 5-29,8 0-21,-4-11-34,12 8-70,-6-1-3,-3 4-3,-7 4 2</inkml:trace>
  <inkml:trace contextRef="#ctx0" brushRef="#br0" timeOffset="59384.9111">4133 11839 242,'-7'35'133,"7"-35"-3,24 32 0,-7-20-93,13 15-11,1-1-16,5-1-11,5 12-27,-12-11-94,9 4-10,-7-7-4,0-5 1</inkml:trace>
  <inkml:trace contextRef="#ctx0" brushRef="#br0" timeOffset="59791.1806">4903 11738 183,'8'-23'112,"-2"2"0,-3-5-3,-8 1-90,5 4-9,-4 0-2,4 21 2,-30-30 4,11 26 3,-9-1 2,0 14 3,-6 3 0,5 13-1,-3-2-5,11 14-2,6-2-7,8 4-1,9-2-5,10-2-2,10-7-4,6-12-9,8 2-20,-8-27-53,10 7-45,-5-17-2,0-6 0,-5-12 0</inkml:trace>
  <inkml:trace contextRef="#ctx0" brushRef="#br0" timeOffset="60166.2088">5082 11006 190,'17'-9'128,"-1"13"3,1 8-7,9 16-76,-3 2-20,11 20-11,-1 8-8,3 14-5,-1 11-1,-4 11-2,-7 6 3,-8 8-3,-7 1-3,-11 1-5,-7 6-27,-18-17-81,0-2-14,-9-18-4,-3-15-1</inkml:trace>
  <inkml:trace contextRef="#ctx0" brushRef="#br0" timeOffset="61806.9045">229 13506 237,'0'0'126,"0"0"0,0 0-5,36 2-85,-8 1-11,15 4-17,6 4-16,-3-9-26,13 12-46,-12-11-42,-2 6-1,-11-5-3,-7 3 2</inkml:trace>
  <inkml:trace contextRef="#ctx0" brushRef="#br0" timeOffset="61385.0053">279 13247 95,'0'0'109,"7"-20"3,-7 20 2,0 0-36,-3 20-35,3-20-6,-6 58-13,5-14-6,4 14-4,-3 4-4,4 7-7,-1 1-9,-1-13-20,8 3-39,-5-25-52,-5-35-2,0 0-3,16-2 0</inkml:trace>
  <inkml:trace contextRef="#ctx0" brushRef="#br0" timeOffset="62010.038">301 13730 250,'0'0'128,"6"-30"-5,15 23-1,3-2-95,18 7-10,4 6-26,1-8-44,7 10-67,-3 1-5,3 3 2,-2-6-6</inkml:trace>
  <inkml:trace contextRef="#ctx0" brushRef="#br0" timeOffset="61603.7666">418 13238 164,'0'0'120,"5"21"-1,-5 14 2,-4 2-71,9 30-8,-6-1-12,4 15-11,2 0-9,0 0-13,6-3-17,-7-22-37,8-8-63,-6-20-3,-6-28-3,18 12 0</inkml:trace>
  <inkml:trace contextRef="#ctx0" brushRef="#br0" timeOffset="62322.5523">1148 13144 214,'-17'4'123,"-2"19"2,-6 12-4,3 20-80,-9 12-12,5 19-13,-2 13-8,7 7-12,9 3-19,0-24-40,17-2-58,11-23-5,12-18 0,6-26-2</inkml:trace>
  <inkml:trace contextRef="#ctx0" brushRef="#br0" timeOffset="62838.2025">1363 13340 150,'-6'-32'114,"-3"8"4,-9 13-2,3 22-66,-13 6-11,5 24-14,-8 5-7,8 17-5,-1-1-7,9 3-3,8-10-2,7-9-3,8-13-6,8-22 0,8-11-2,2-18 0,3-8 2,-2-8-1,-3-3 0,-2-3 3,-5 3 5,-2 7 1,-9 5 2,-6 25 1,9-25 1,-9 25 2,0 0 0,0 30 1,0 0-1,0 9 0,6 9 1,0 10-8,5 4 3,2 5-5,5 0 1,-1 0-2,2 0 4,-5-4-1,-4-6 4,-3-6 4,-14-9 2,-2-5 1,-9-17 1,-5-6 1,-5-18-1,1-15-4,-3-13-2,4-7-4,6-8-8,0-6-15,19 12-38,-3-10-64,13 12-5,3 2 2,7 11-4</inkml:trace>
  <inkml:trace contextRef="#ctx0" brushRef="#br0" timeOffset="63291.3508">1663 13922 200,'0'-30'107,"5"2"-2,-5 2-29,-2-4-55,5 10-5,-3 20-5,0-23 4,0 23-1,0 0-4,4 34 5,1-1-4,-3 1 1,6 12-6,1-2-4,3 2-7,2 1-1,1-8-1,3 0-2,-4-9 2,2 0-3,-8-9 4,-1 0 1,-7-21 2,-6 32 2,6-32 4,-29 25 5,9-11 3,-8-7 4,3 5 3,-2-12 3,8 7 1,-2-12-1,21 5-3,-19-5-3,19 5-4,0 0-6,28-7-5,-8 3-11,1-10-28,12 5-91,-9-5-2,4 2-3,-7-8-1</inkml:trace>
  <inkml:trace contextRef="#ctx0" brushRef="#br0" timeOffset="64275.7743">2062 13391 168,'-24'2'115,"24"-2"1,-22 18-27,22-18-37,-17 26-9,17-26-13,-4 34-11,4-34-5,16 37-6,1-20-4,7 1-3,7-2-2,5-2-3,4 0 1,2-5-1,-4 3 0,-3-3 0,-6 2 1,-8 1 1,-21-12 0,14 30 2,-23-7 1,-9 0 1,-6 5 1,-6 4-5,-3 0 6,-4 5-5,1-2 6,4 2-6,7-7 0,4-2-12,10-1-17,11-27-38,0 0-52,0 0 1,28 5-5,3-26 4</inkml:trace>
  <inkml:trace contextRef="#ctx0" brushRef="#br0" timeOffset="64635.1692">2793 13785 177,'0'0'116,"16"-20"-2,-16 20-2,10-37-80,-2 16-6,-5-4-15,-3-1-2,-4 5-5,4 21-3,-24-32 3,3 30-2,-7 4 2,-5 12 1,-7 9 1,-1 9 2,-2 8 0,4 8-4,5-2 3,10 0-4,10-4 2,14-7-3,14-12 0,8-10-3,11-13 1,3-13-5,8-8-11,-8-18-18,9 4-55,-11-14-32,-2 6-1,-10-6-2</inkml:trace>
  <inkml:trace contextRef="#ctx0" brushRef="#br0" timeOffset="64869.5531">2975 13811 227,'0'0'133,"12"39"-2,-9-7-1,2 17-91,-5 4-38,-5-2-81,4 11-46,-3-7-1,1-6-8</inkml:trace>
  <inkml:trace contextRef="#ctx0" brushRef="#br0" timeOffset="65775.8552">3684 13448 49,'4'-34'87,"-9"-10"3,0 9-4,-10 5-64,-2 0 4,-2 14-1,-10 7-3,-1 18-1,-4 10-5,-1 15-2,2 5-3,4 12-1,6 0-6,11 2 0,10-7-3,11-11-1,8-12-2,7-12 1,4-11 0,4-13-1,-2-10 2,0-7-2,-4-3 2,-4 1-1,-6 0 4,-5 8 0,-8 4 4,-3 20 2,0 0 2,0 0 2,-17 16 0,12 18 2,0 6-3,6 15 0,1 5-3,7 12-5,1-1 0,2 1-4,2-3 2,0-7-3,-4-8 2,-4-8-4,-6-9 4,-6-12 0,-6-4 0,12-21-2,-33 9 2,12-18 0,3-14-1,0-10 0,6-8 1,5-5-1,7-10-2,5-1 2,7 1-12,2-2-5,10 15-20,-6-8-17,8 21-57,-2 4-2,0 15 0,-2 9 0</inkml:trace>
  <inkml:trace contextRef="#ctx0" brushRef="#br0" timeOffset="66135.241">3843 13799 156,'0'0'118,"0"0"5,15-27-7,2 24-70,-17 3-13,34-9-8,-13 11-10,3 8-8,-4 6-2,-5 4-6,-2 6 3,-9 4-3,-5 2 3,-8 3-4,-6-1 0,-5-1 1,-2-6 0,-1-3 1,1-8 1,3 0 1,19-16 3,-16 18-1,16-18 2,0 0-1,28 10-1,-3-10-1,5-3-7,3-8-16,9 11-39,-7-16-63,5 2-4,-8-9 0,1 0-4</inkml:trace>
  <inkml:trace contextRef="#ctx0" brushRef="#br0" timeOffset="66463.3832">4287 13654 198,'0'0'127,"0"0"-4,0 0 1,0 0-81,18-9-11,2-15-15,10-1-9,1-5-6,3-5-8,6 3-8,-5-5-13,3 16-19,-16-11-32,3 16-44,-8 0-4,-17 16 3,17-3 3</inkml:trace>
  <inkml:trace contextRef="#ctx0" brushRef="#br0" timeOffset="66697.7689">4317 13684 168,'-27'25'125,"27"-25"6,0 0-4,11 30-54,-11-30-30,38 21-13,-12-5-13,7 7-11,3 7-5,-1-2-14,3 11-19,-12-16-58,7 7-41,-11-11-4,4-5-1,-3-17 3</inkml:trace>
  <inkml:trace contextRef="#ctx0" brushRef="#br0" timeOffset="67041.5359">4976 13707 199,'7'-23'118,"-2"-5"-4,-1 3 1,-8-5-93,6 9-7,-7-2-8,5 23 2,-21-28 2,4 28 2,-11 0 0,2 16 2,-9 0 0,6 14 1,-4-2-4,10 9-3,5-2-2,9 2-3,14-5 1,12-7-5,9-8-3,4-15-13,12 2-24,-12-27-52,12 5-36,-9-19-5,0-5 3</inkml:trace>
  <inkml:trace contextRef="#ctx0" brushRef="#br0" timeOffset="67322.7997">5078 13065 223,'0'0'128,"0"0"-1,30-7 0,-14 19-86,11 29-11,-1 8-13,7 18-6,-4 11-5,3 12-2,-10 16-1,-3 10-3,-5 4-1,-7 0-2,-4 2-6,-11-13-12,2-1-27,-18-22-80,5-15-3,-10-22-1,-1-15-2</inkml:trace>
  <inkml:trace contextRef="#ctx0" brushRef="#br0" timeOffset="68604.1131">329 15519 217,'-21'-2'118,"21"2"0,0 0-4,0 0-78,28-9-4,-3 6-18,11 1-13,7 4-18,1-9-24,10 12-38,-3-7-36,-4 2-3,-7-3 0,-7 6 0</inkml:trace>
  <inkml:trace contextRef="#ctx0" brushRef="#br0" timeOffset="68150.9674">350 15217 138,'0'0'109,"0"0"-1,0 0 6,0 0-63,-17 14-6,18 16-8,-4 2-11,5 16-7,-4 5-6,5 12-10,4 7-14,-3-10-24,12 7-79,-4-13-4,0-8-2,0-20-2</inkml:trace>
  <inkml:trace contextRef="#ctx0" brushRef="#br0" timeOffset="68807.2484">390 15665 237,'19'-5'115,"7"7"-3,7-6-21,10 15-61,0 1-17,4-3-32,8 9-59,-5-4-31,-6 2-5,-4-11-1</inkml:trace>
  <inkml:trace contextRef="#ctx0" brushRef="#br0" timeOffset="68369.7274">530 15196 116,'0'0'111,"16"7"1,-16-7 3,15 58-51,-13-19-17,12 28-7,-9 4-17,4 12-11,-1 5-22,-4-14-26,9 2-77,-7-18-3,-1-14-2,-5-44 0</inkml:trace>
  <inkml:trace contextRef="#ctx0" brushRef="#br0" timeOffset="69104.138">1150 15272 202,'-23'49'114,"-1"8"0,-2 13-3,0 3-77,7 13-14,9 4-35,3-12-39,12 1-56,9-10-3,6-13-1,12-15-4</inkml:trace>
  <inkml:trace contextRef="#ctx0" brushRef="#br0" timeOffset="69635.4154">1402 15348 192,'-6'-25'112,"6"25"-2,-30-19 0,15 33-80,-9 7-6,3 16-10,3 7-8,5 11-1,4 1-7,5-6-4,12-3-7,0-17-5,13-12-4,0-23 0,7-4 0,-6-23 2,2-3 7,-7-6 4,1 2 9,-8-1 6,-2 6 5,-4 8 4,-4 3 2,0 23 1,0 0 0,0 0 0,-17-4 0,15 27-1,-3 2-2,10 14-1,-2 7-3,12 10-2,2 4-4,4 7 0,1 2-2,4 3 1,-4-5-2,-2 0 4,-8-5-3,-5-7 4,-14-6-2,-5-8 2,-11-11-1,-1-9 0,-7-12-3,-4-11 0,0-14-1,1-10-3,6-6-4,4-12-12,15 10-21,-5-19-54,18 9-31,4 0-2,11 9-1</inkml:trace>
  <inkml:trace contextRef="#ctx0" brushRef="#br0" timeOffset="70088.5661">1718 16052 235,'10'-25'117,"-8"-5"1,-4-14-4,6 5-83,-8-7-11,6 4-10,-2 8-3,0 6 0,0 28-3,0 0 2,0 0-2,0 0 0,8 46 0,-2-4 1,0 4-3,5 2 1,1 1-2,2-3-1,2-2-1,-1-7 1,-1-5-2,-2-9 2,-3-2-3,-9-21 2,2 32 0,-2-32 1,-21 19 0,3-12 1,-4-7 1,-2 2 1,0-4 4,1 2-2,4-7 3,19 7-1,-21-12 0,21 12 0,0 0-2,26-11-6,-2 13-13,-3-11-40,8 11-72,1-9-6,5 5-1,-4-8-6</inkml:trace>
  <inkml:trace contextRef="#ctx0" brushRef="#br0" timeOffset="71151.6621">2085 15725 198,'-17'18'120,"17"-18"4,0 0-2,3 35-79,-3-35-5,24 39-13,-5-14-12,10 8-7,7 4-16,-2-12-29,16 7-81,-10-11-5,5-7 0,-7-16-3</inkml:trace>
  <inkml:trace contextRef="#ctx0" brushRef="#br0" timeOffset="70917.2687">2111 15699 150,'0'0'117,"0"0"0,0 0 0,-4-30-59,10 7-27,12 2-6,2-4-15,5 0-14,7 6-17,-1-13-20,11 18-33,-9-5-41,0 10-1,-8 5 0,-5 1 1</inkml:trace>
  <inkml:trace contextRef="#ctx0" brushRef="#br0" timeOffset="71511.0553">2864 15745 153,'11'-25'106,"-10"2"-1,-1-3-1,0 1-75,-12-14-3,2 9-13,-9-5-2,-2 5-3,-11 2 2,2 12 0,-7 12 0,1 13 1,-4 14 0,6 12-1,1 6-2,8 15 1,8-1-5,10 3 0,11-10-2,8-9-2,10-9-1,7-13-3,8-15-2,1-14-4,5-6-10,-6-21-23,8 2-73,-8-9-2,-1 2-1,-9 0 0</inkml:trace>
  <inkml:trace contextRef="#ctx0" brushRef="#br0" timeOffset="71745.4414">3105 15840 202,'0'0'128,"-5"51"-2,-2-14-4,2 16-74,-1 9-69,-1-2-84,7-2-14,0-10-2,4-8-6</inkml:trace>
  <inkml:trace contextRef="#ctx0" brushRef="#br0" timeOffset="72432.9724">3688 15572 123,'5'-32'96,"4"-3"-3,-6-9-4,-1 3-85,-1 2-1,-2-1-3,-4 10 2,-7 5 7,12 25 3,-35-14 9,14 30 2,-4 5 3,4 21 0,-3 1-2,8 13-3,4-1-8,10 1-3,8-6-9,7-8-5,10-5-5,1-19-2,7-1-1,-4-15 0,5-7 1,-8-6 0,-2-3 4,-5-5 4,-17 19 6,23-27 3,-23 27 4,0 0 1,0 0 0,0 0 2,14 32-1,-9 3-1,2 2-4,4 11 1,1 1-2,3 6 5,1-4-4,-1 4 5,-2-9-2,-1 0 6,-11-6-3,-1-3 0,-12-14-2,-2-2-3,-8-15 0,-6-6-4,-3-11 1,-2-12-5,2-7 2,1-9-4,10-1-3,1-8-10,13 11-13,1-16-21,22 23-51,-2-14-31,10 16-1,3-6 1</inkml:trace>
  <inkml:trace contextRef="#ctx0" brushRef="#br0" timeOffset="72776.7396">3984 15921 189,'0'0'127,"0"0"2,-10 21-2,10-21-69,0 0-24,22 4-13,-22-4-11,31 3-5,-11 3-3,-2 1-4,1 5-2,-19-12 0,25 39-1,-18-13 1,-7 4 0,-7 2 2,-4 3 2,-3 1 2,-1 1 1,1-2 5,-3-3-1,6 1 3,1-10-3,7 0 3,3-23-6,10 25 2,-10-25-9,26-4-13,3 6-43,-7-21-75,11 6 1,-3-15-7,1 0 3</inkml:trace>
  <inkml:trace contextRef="#ctx0" brushRef="#br0" timeOffset="73386.1445">4275 15828 222,'-12'21'128,"12"-21"-1,-9 21-3,9-21-91,19-12-6,2-11-14,12 3-6,7-10-5,6-10-6,5 3-7,-1-6-10,7 13-17,-12-10-24,1 24-61,-10-2-2,-11 15 0,-25 3 2</inkml:trace>
  <inkml:trace contextRef="#ctx0" brushRef="#br0" timeOffset="73604.9047">4363 15865 197,'0'0'125,"5"21"3,-5-21-3,30 28-82,-13-21-7,16 16-16,0 0-17,4-2-23,9 16-47,-5-12-60,3 5-1,-4-11-4,5-3 2</inkml:trace>
  <inkml:trace contextRef="#ctx0" brushRef="#br0" timeOffset="73901.7953">5154 15979 216,'0'0'124,"4"-26"0,-8 1-4,8-1-90,-16-13-11,2 0-14,-5 0-8,-3-3-2,-7 12 0,-4 7 1,-6 14 3,-3 13 0,0 15 5,2 13 2,3 7 2,10 14 0,7 1 1,15-1-1,8-7-4,14-7-1,8-9-14,5-23-14,15 2-28,-9-27-68,6-10-4,-5-20-2,-1-12 1</inkml:trace>
  <inkml:trace contextRef="#ctx0" brushRef="#br0" timeOffset="74167.4331">5154 15004 241,'28'33'127,"5"10"-4,11 29-34,-8 0-52,7 34-5,-8 2-16,-4 19-3,-11 7-8,-11 7 1,-14 0-4,-12-10-12,-6-6-20,-16-35-64,2-9-32,-7-30-2,7-19-1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7:28.3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811-185 64,'0'0'78,"0"0"0,0 0-23,0 0-12,-4-26-5,4 26-5,0 0-3,0 0-2,0 0-2,0 0-2,0 0-2,0 0-3,0 0-2,0 0-1,-24 19-2,24-19-1,-28 30-1,11-2 0,-7 5-2,1 8 1,-4 10-5,2 8 1,2 6-5,8 4 0,8 3-4,5-7-6,16 0-17,0-18-28,15-6-63,6-13-4,5-14 2,0-16-4</inkml:trace>
  <inkml:trace contextRef="#ctx0" brushRef="#br0" timeOffset="657.0444">1122-4 128,'-10'-20'102,"10"20"2,-28-23-1,4 16-57,5 20-8,-13 4-10,8 17-6,-3 3-7,6 12-4,0 2-3,9 2-2,5-5-5,11-6 0,8-10-1,6-14-1,7-8-1,-1-15 1,2-9-2,0-9 1,-1 0-1,-5-2-2,-4 2 1,-4 2 0,-12 21 0,15-30 0,-15 30 2,0 0 0,0 0 0,18 11 1,-13 10 0,0 5-1,6 8-3,-3 1 0,6 9-3,-2 2 2,2 0-2,-4-2 3,-1-3 0,-5-4 6,-6-2 2,-4-5 4,-6-7 2,-1-2 3,-8-12 2,2 0 1,-6-13 0,3-8-1,-2-11-1,5-5-2,0-8-1,5-4-4,5 3-5,2-4-10,9 13-19,-2-7-33,0 35-56,22-32-4,-2 27 0,0 3-2</inkml:trace>
  <inkml:trace contextRef="#ctx0" brushRef="#br0" timeOffset="1157.0691">1372 528 154,'-4'-30'100,"4"30"0,4-33-4,-4 33-73,8-32-8,-8 32-8,7-21-1,-7 21 2,0 0 2,0 0 2,0 0-1,14 37 1,-9-14-3,2 7-2,5 2-7,1 1-5,4 1-4,-4-6 1,5 0 0,-3-7 4,-4-1 3,-11-20 5,7 30 6,-7-30 4,-18 21 1,3-9 2,-8-10 1,4 5-1,-7-9-2,5 2-2,1-5-1,4 3-2,16 2-2,-19-14-2,19 14-3,0 0-2,10-21-8,-10 21-14,37-14-31,-18 0-73,11 1 1,-3-8-4,4 2 2</inkml:trace>
  <inkml:trace contextRef="#ctx0" brushRef="#br0" timeOffset="1453.9603">1558 128 240,'0'0'121,"0"0"-1,0 0-2,0 0-87,0 0-12,32-2-12,-8-1-7,2 6-12,-3-10-28,7 11-76,-3-4-4,-3 5-1,-5 0-1</inkml:trace>
  <inkml:trace contextRef="#ctx0" brushRef="#br0" timeOffset="1672.7211">1590 401 251,'0'0'129,"0"0"-3,0 0-2,17-28-89,2 21-15,3 2-18,1-6-18,10 18-38,-9-12-70,4 10-1,-4-5-3,2 4 0</inkml:trace>
  <inkml:trace contextRef="#ctx0" brushRef="#br0" timeOffset="2047.7403">2114 244 123,'14'-44'98,"-7"21"1,-3-3 0,-6-4-62,2 30-9,-2-41-3,2 41-1,-17-28 0,17 28 1,-38-14-1,17 23-1,-12-2-5,6 16-1,-3 0-7,6 10-1,3 1-4,9 8-2,9-5-1,9-3 1,10-6-2,4-7 1,8-14-2,0-7-3,5-7-10,-7-18-27,5 1-81,-12-10-4,0 1-2,-7-3 0</inkml:trace>
  <inkml:trace contextRef="#ctx0" brushRef="#br0" timeOffset="2813.4114">2376 313 160,'0'0'108,"0"0"2,0 0-3,3 44-71,-15-19-8,7 12-17,2 7-29,-8-5-45,6 5-42,1-5-6,3-6 0,1-8-3</inkml:trace>
  <inkml:trace contextRef="#ctx0" brushRef="#br0" timeOffset="-1687.5854">9 52 207,'0'0'111,"-16"-13"0,16 13-15,0 0-55,7-31-10,11 29-12,-3-3-6,11 8-4,3-3-7,6 2-9,5 5-14,-5-9-19,11 13-47,-6-6-28,-2 2-2,-7-2 0</inkml:trace>
  <inkml:trace contextRef="#ctx0" brushRef="#br0" timeOffset="-1421.9475">25 241 194,'0'0'117,"0"0"1,-11-24-1,11 24-78,23-11-5,1 13-13,-2-7-9,11 8-6,2-1-11,-1-4-17,12 18-38,-6-14-57,-3 5-4,-4-2-2,-3 0-1</inkml:trace>
  <inkml:trace contextRef="#ctx0" brushRef="#br0" timeOffset="-2234.4841">305-82 1,'-5'25'0,"5"-25"45,7 24-1,-7-24-39,0 0-1,0 0-2,9 20-1,-9-20 0,0 0 3,0 0 1,0 0 1,0 0 0,0 0-1,0 0 1,0 0-2,0 0 0,0 0-4,-16-13 1,16 13 0,0 0 2,0 0 2,-16-7 2,16 7 0,-19 4 0,19-4 1,-24 14-1,24-14-1,-24 19-3,24-19-3,-18 18-5,18-18-6,0 0-2,0 0-3,0 0 2,0 0 0,0 0 1,0 0 2,0 0 4,0 0 5,0 0 3,0 0 3,0 0-1,0 0-1,0 0 0,0 0 1,0 0 1,0 0 2,0 0 6,0 0 2,0 0 4,0 0 3,-6-25 3,6 25 2,0 0-2,0 0-1,0 0-2,0 0 1,-12-21 3,12 21 2,0 0 2,0 0 2,0 0 2,0 0 0,-20-26 1,20 26-3,0 0-3,0 0-5,-10-25-4,10 25-2,0 0-2,0 0-3,0 0 0,0 0-3,0 0-1,-14 30-2,10 2-1,3 13-1,-1 10-4,0 13 1,1 4-4,1 2-1,1 0-5,1-13-7,7-1-25,-9-30-45,10-7-38,-10-23-2,0 0 1,21-46 0</inkml:trace>
  <inkml:trace contextRef="#ctx0" brushRef="#br0" timeOffset="-1968.8487">307-61 100,'6'-21'101,"-6"21"2,0 0 5,0 0-50,0 0-7,0 0-8,0 0-10,15 32-6,-15-6-8,5 18-3,-4 5-9,3 9-5,1 7-11,-3-7-10,8 9-23,-10-23-35,7 5-42,-3-16-1,1-10 0,-5-23 1</inkml:trace>
  <inkml:trace contextRef="#ctx0" brushRef="#br0" timeOffset="3485.3091">2878-80 99,'0'0'97,"10"-37"4,-10 37-3,-5-39-50,5 39-17,-16-25-5,16 25-8,-32 2-5,11 16-3,-7 8-3,0 8 0,2 8-4,2 4 0,3 0-2,6-4 0,10-10-1,5-9 0,0-23-1,25 7 0,-5-23 0,4-9 0,-2-5 2,1-5-2,-2 3 2,-5-1-1,-4 6 0,-4 4 1,-8 23-1,5-26 2,-5 26-1,0 0 2,0 0 0,-7 23 1,7-2 0,4 9 1,4 7-2,7 7 2,2 11-3,3 5 0,5 7-2,-1 5 1,-3 0-1,-4-3 1,-6-2-1,-8-5 1,-6-9 0,-10-7 2,-6-13-1,-3-8 3,-5-16 0,3-9 1,-2-16-1,4-9 0,1-12-1,9-7-2,3-2-3,4-7-8,9 9-8,-4-9-23,13 23-32,-2-5-44,8 12 1,0 4-1,2 8 1</inkml:trace>
  <inkml:trace contextRef="#ctx0" brushRef="#br0" timeOffset="3861.3294">3088 389 185,'-8'-23'116,"8"23"2,4-28-2,-4 28-70,22-18-10,-4 15-18,1-1-7,5 6-6,0 3-3,0 6 0,-1 3-3,-4 5 1,-6 1-1,-4 1 1,-9 7-1,-5-3 2,-7 3-2,-4 0 1,-2-3 1,1-2 1,-1-2 0,18-21 1,-21 35-1,21-35 0,0 0-2,14 20-6,7-17-14,-4-17-25,17 5-73,-4-8-4,5-1 1,-4-7-4</inkml:trace>
  <inkml:trace contextRef="#ctx0" brushRef="#br0" timeOffset="4110.3515">3378 56 210,'0'0'121,"0"0"-3,24-18 0,-3 23-83,-2-10-14,10 7-14,4 3-17,-1-5-19,5 14-25,-9-5-60,2 3-4,-7-1 0,-5 3 0</inkml:trace>
  <inkml:trace contextRef="#ctx0" brushRef="#br0" timeOffset="4313.5122">3426 267 235,'18'-14'117,"1"2"-3,10 10-6,1-7-93,6 4-29,9 10-57,-5-8-42,0 3-2,-4-2-4,2 2 2</inkml:trace>
  <inkml:trace contextRef="#ctx0" brushRef="#br0" timeOffset="4625.9914">4081 174 89,'5'-23'94,"1"2"2,-5-2 2,-5-4-61,4 27-5,-15-37-3,15 37 0,-36-26-1,15 26 0,-9-7-1,4 16-2,-6-4-3,7 14-3,0-1-4,10 7-3,7 3-4,10 2-2,7-2-5,9-3-3,9 1-6,0-15-6,8 5-13,-7-20-21,9 2-57,-11-15-19,1 1 0,-9-12 2</inkml:trace>
  <inkml:trace contextRef="#ctx0" brushRef="#br0" timeOffset="8923.4648">4351-255 46,'0'0'93,"0"0"3,0 0 4,0 0-44,0 0-4,-4 25-11,4-25-7,0 0-8,0 0-6,27 30-5,-27-30-4,33 42-3,-13-8-4,2 8 0,1 11-4,-4 9 1,-7 15-4,-5 1 2,-8 8-3,-11-6 2,-6-1-9,-13-14-12,7-3-39,-8-23-50,3-20-1,0-15-5,3-13 1</inkml:trace>
  <inkml:trace contextRef="#ctx0" brushRef="#br0" timeOffset="16174.4158">2836 1156 36,'0'0'98,"0"0"0,18-21 6,-18 21-44,0 0-12,15 0-9,-15 0-10,0 0-6,19-7-7,-19 7-3,16-12-5,-16 12-1,10-20-3,-10 20-3,3-30-1,-3 30-1,-9-33 0,9 33 0,-25-23 2,9 19 1,-6 6 4,-1 9 3,-5 3 0,4 12 3,-1-1-2,5 10 2,2 2-3,7 2 1,6 0-6,10-4 0,6-7-2,9-8-1,5-10 0,2-6-3,6-11 0,-2-9-1,-2-5 0,-2-4 0,-6 2 1,-6-3-1,-15 26 1,18-37 2,-18 37 0,1-20 0,-1 20 1,0 0 1,-16 9-1,16-9 1,-10 35-1,12-12 1,1 7-1,6 4 0,5 3-1,5 3 0,1 1 0,5-2-1,-2 1 1,-3-1 0,-3-2 1,-6-3 1,-8-1 1,-4-3 1,-8-7-1,-7-2 2,-4-10-2,-3-6 1,-4-12-3,-3-12-5,6-4-10,-3-18-23,18 8-67,-7-10-22,12 3-1,1-6-1</inkml:trace>
  <inkml:trace contextRef="#ctx0" brushRef="#br0" timeOffset="16502.5555">3215 1384 212,'18'10'117,"-1"-4"0,0 6-4,-1-7-83,7 8-15,-6 4-10,-5 3-3,-5 6-2,-6 2 0,-4 4 0,-6 0 2,-10 5 3,0 0 3,-9-2 1,8 2 4,-5-12-1,7 3 2,0-12-2,12 5-1,6-21-3,0 0-4,15 16-5,3-23-13,9 9-24,-8-18-59,15 5-31,-1-8-6,6-2 3</inkml:trace>
  <inkml:trace contextRef="#ctx0" brushRef="#br0" timeOffset="16736.9467">3516 1331 253,'-10'-25'131,"10"25"-1,10-21-2,-10 21-97,33-12-14,-9 15-18,6-1-13,5 14-26,-10-18-33,7 16-56,-4-7-1,-4 2-1,-7-4 2</inkml:trace>
  <inkml:trace contextRef="#ctx0" brushRef="#br0" timeOffset="16924.4517">3588 1539 254,'0'0'132,"0"0"-5,0 0 1,25-14-99,7 5-17,1-3-19,1-1-27,13 13-60,-8-7-35,3 7 0,-6-7-2</inkml:trace>
  <inkml:trace contextRef="#ctx0" brushRef="#br0" timeOffset="17268.223">4301 1481 100,'17'-23'103,"2"-2"0,-1-12-4,-5-7-67,5 7-14,-8 0-14,1 2-9,-8 5-3,-10 7 1,-5 3 7,-5 10 8,-13 1 9,-1 18 6,-13-2 9,7 21 6,-12-3 1,16 19 0,-5-5-9,15 10-6,5-3-8,14 3-5,9-10-5,15-7-4,9-9-4,4-13-7,8-3-16,-4-24-46,8-1-62,-8-12-2,2-7-1,-10-9 0</inkml:trace>
  <inkml:trace contextRef="#ctx0" brushRef="#br0" timeOffset="17533.8614">4436 922 289,'22'-18'134,"-3"36"0,1-6-14,7 27-96,-3 10-13,6 8-9,-3 17-5,-4 7-2,-1 14-3,-7-3 2,-3 5-1,-11-9-2,-2 2-17,-17-23-40,-1 0-61,-10-18-5,-6-13 2,-11-15-4</inkml:trace>
  <inkml:trace contextRef="#ctx0" brushRef="#br0" timeOffset="10079.7755">196 1357 6,'0'0'81,"0"0"5,0 0 4,0 0-36,0 0-6,0 0-7,2-23-6,-2 23-3,0 0-2,-5-21-3,5 21-3,0 0-3,0 0-2,0 0-3,-8 37-3,8-37-2,-4 41-3,0-4-3,4 7-4,4 11-7,-3-1-8,7 10-16,-2-15-21,11 4-66,-4-14-4,2-16 2,-15-23-1</inkml:trace>
  <inkml:trace contextRef="#ctx0" brushRef="#br0" timeOffset="10346.4097">358 1213 58,'0'0'102,"0"0"2,0 35 1,0 0-39,-5-1-21,10 17-10,-6 5-12,8 8-7,-4 3-14,4-4-14,4 1-27,-6-13-56,0-14-15,0-9-1,-5-28 0</inkml:trace>
  <inkml:trace contextRef="#ctx0" brushRef="#br0" timeOffset="10548.5548">132 1463 170,'-24'-23'123,"24"23"0,0 0-2,0 0-61,17-23-26,9 25-14,1-2-11,10-2-9,4 6-10,-1-11-16,10 14-29,-11-7-65,-1 3-2,-10-3-1,-8 2 0</inkml:trace>
  <inkml:trace contextRef="#ctx0" brushRef="#br0" timeOffset="10751.7094">166 1564 212,'2'-27'121,"-2"27"-2,28-21-2,-7 14-87,15 16-10,4 3-23,0-1-28,15 10-83,-7 0-4,1-3-3,0-4-2</inkml:trace>
  <inkml:trace contextRef="#ctx0" brushRef="#br0" timeOffset="11079.8214">849 1109 163,'-21'21'115,"0"7"0,-3 14-2,-5 6-73,9 24-9,0 6-15,9 8-9,6 4-15,5-7-19,16 2-44,4-20-46,10-14 0,2-26-1,10-18 0</inkml:trace>
  <inkml:trace contextRef="#ctx0" brushRef="#br0" timeOffset="11626.7237">1136 1186 102,'0'0'110,"-31"7"-2,12 9 1,-5 12-47,1-1-30,4 17-10,3 2-13,6-2-4,5 2-3,7-11 0,3-10-2,11-11 1,-1-14 1,6-9 0,-2-14-1,0-5 0,-2-6 1,-1-1-2,-3 3 1,-2 2 0,-4 6 0,-7 24 2,3-27 2,-3 27 0,0 0 2,-6 27 1,2-3-1,4 8 1,1 7-2,7 10-1,4 6-5,4 3 0,6 2-4,2-2 1,2-1-2,-2-1 2,-3-3 2,-6-5 3,-6-6 3,-7-3 2,-13-9 2,-4-4 0,-9-15 1,-2-4-1,-5-16-2,1-10-2,3-11-3,4-7-4,6 0-11,3-11-29,16 6-79,-1 3-5,10 7 0,2-1-4</inkml:trace>
  <inkml:trace contextRef="#ctx0" brushRef="#br0" timeOffset="12111.1224">1453 1788 200,'0'-20'113,"2"-8"0,-1 0-4,5 1-88,-6-4-10,3 8-11,-3 23 1,5-27 2,-5 27 1,0 0 3,0 23 0,2 7 2,-2 4-2,3 13 2,2-1-4,4 7-1,3-5-6,0-1 0,4-4-2,-2-8 2,0-5 6,-4-7-6,-10-23 1,6 30 2,-6-30 4,-18 16 1,3-16 3,-3 3 1,-4-10-5,2 5 8,0-8 1,20 10-2,-26-14 0,26 14-4,0 0 0,0 0-2,0 0-3,24-16-3,-2 19-4,1-6-7,7 10-25,-11-14-94,7 5-1,-7-5-6,-2 2 3</inkml:trace>
  <inkml:trace contextRef="#ctx0" brushRef="#br0" timeOffset="13345.5594">1687 1539 28,'0'0'96,"0"0"6,-18-12 4,18 12-46,0 0-6,0 0-9,0 0-12,-5-23-9,5 23-10,0 0-6,23-11-7,-23 11-2,17-9-1,-17 9-1,17-5 0,-17 5 1,0 0 0,16 5 0,-16-5 1,0 0-1,0 0 2,0 0-1,0 0 0,7 20 1,-7-20-1,0 0 2,0 0 0,0 0 1,0 0 0,0 0 0,0 0 0,0 0 0,0 0 1,0 0 0,0 0 0,0 0 0,0 0 1,10-23-1,-10 23 1,0 0 0,0 0-1,0 0-1,0 0-1,0 0 0,0 0-1,0 0 0,0 0-1,0 0-4,0 0-14,0 0-31,0 0-60,0 0-4,0 0-1,0 0 0</inkml:trace>
  <inkml:trace contextRef="#ctx0" brushRef="#br0" timeOffset="14361.8273">1668 1181 90,'0'0'99,"-20"-7"5,20 7-2,-20-9-51,20 9-7,0 0-13,0 0-5,-19-7-7,19 7-5,0 0-4,0 0-2,21 18-4,-6-6 0,4 2-2,5 0-1,6 2 0,1 0-2,0 3 1,0-1 0,2 0 0,-7 1 0,-2-5 1,-6 0-1,-18-14 0,24 20 0,-24-20 1,0 0-1,0 0 1,0 0-2,0 0 1,0 0 0,0 0 0,-18 3 0,18-3 0,-18 0-1,18 0 1,-19 9 0,19-9-1,-18 18 2,18-18-2,-20 24 2,4-13-1,0 3 1,-1 4-1,-4 3 1,-2 5 0,1-1 1,-1 3 0,3-3 0,1 3 1,4-7 0,15-21-2,-20 27 1,20-27 0,0 0 0,0 0-2,0 0 1,23-20-2,-23 20-1,26-24 0,-26 24-1,28-25-1,-28 25-1,24-30 0,-24 30 0,22-35 2,-22 35 0,24-39 2,-11 16-1,-3 0 2,2 0-2,0 2 2,-3 0-1,-9 21 0,17-23 0,-17 23-1,0 0 1,0 0 0,0 0 1,-3 33-1,-8-13 2,11-20-2,-22 37 1,22-37-3,-26 26-4,26-26-10,-21 14-16,21-14-47,0 0-31,0 0-2,0 0-1</inkml:trace>
  <inkml:trace contextRef="#ctx0" brushRef="#br0" timeOffset="14893.1024">2208 1532 89,'0'0'88,"10"-21"2,-8 1-25,-1-13-32,3 10-1,-4-12-7,0 12-1,-5-7-2,0 10 0,-9-4 0,14 24-2,-35-25-2,15 23 0,-10-1-1,3 15-1,-10 4-1,6 14-3,-4 5-2,7 4 0,4 5-4,11 2-1,9-2-2,14-5-1,11-13-1,9-10 1,8-12-4,3-13-3,6-7-5,-8-16-12,5 4-21,-18-18-38,2 7-40,-11-5-1,-3 7 2,-5 2 1</inkml:trace>
  <inkml:trace contextRef="#ctx0" brushRef="#br0" timeOffset="15143.1159">2452 1467 229,'17'35'125,"-15"-5"-3,1 12-1,-6 2-93,5 11-25,3 14-50,-4-6-72,3-1-3,0-14-5,3-13 1</inkml:trace>
  <inkml:trace contextRef="#ctx0" brushRef="#br0" timeOffset="19018.3054">160 3197 204,'-12'-32'122,"12"32"1,17-23-3,7 20-82,-2-4-9,15 7-16,1 0-14,1 0-16,12 12-35,-13-5-69,4 0 0,-8 0-3,-4 0 1</inkml:trace>
  <inkml:trace contextRef="#ctx0" brushRef="#br0" timeOffset="18580.7843">206 2955 36,'0'0'95,"0"0"9,0 0 3,0 0-39,-19-5-8,19 5-5,0 0-10,2 32-6,-2-32-10,-4 51-8,0-12-9,1 12-6,2 14-9,-3 2-3,6 4-11,-4-11-16,11 3-22,-9-24-50,8-18-16,-8-21 2,25-30 1</inkml:trace>
  <inkml:trace contextRef="#ctx0" brushRef="#br0" timeOffset="19221.4401">222 3280 238,'0'0'124,"0"0"-4,31-16-2,-8 11-89,9 10-15,8 7-25,0-8-24,14 8-70,-6-1-17,0-6 1,1-5-5</inkml:trace>
  <inkml:trace contextRef="#ctx0" brushRef="#br0" timeOffset="18799.5439">418 2837 197,'0'0'118,"0"0"2,1 41-20,-9-15-51,11 25-8,-6-1-18,6 17-6,-1-2-10,3 4-5,2 3-13,-2-19-21,13 7-45,-8-18-45,0-12-2,-10-30 0,7 20 0</inkml:trace>
  <inkml:trace contextRef="#ctx0" brushRef="#br0" timeOffset="19533.9556">1065 2703 152,'-33'35'120,"9"-3"1,0 14 1,-6 0-64,6 30-20,-7-2-14,9 12-12,1 9-11,9-12-17,17 0-34,-2-16-68,16-23-1,7-17-3,8-22 2</inkml:trace>
  <inkml:trace contextRef="#ctx0" brushRef="#br0" timeOffset="20065.2319">1233 2848 101,'-3'-25'110,"3"25"4,-23-28 1,23 28-55,-38 16-12,21 14-13,-9 5-13,5 18-6,-2 5-8,8 2-4,5 0-6,4-9-2,12-5-4,2-16-1,9-11-3,0-19-1,8-10 0,-5-13 1,5-7 0,-6-9 1,2 0 3,-8-5 1,2 7 2,-7 0 2,1 9 3,-4 7 1,-5 21 5,0 0 3,0 0 2,3 24 1,-4 1-1,4 19-1,3 2-3,0 7-4,6 3-5,3-1-2,-3 10-1,1-1 2,-2-4 4,-1 0 2,-7-9 4,-4-2 4,-10-15 5,-1-1 0,-5-24-1,-4-7-2,-2-16-4,1-13-3,-1-8-16,3-11-16,10 9-40,3-7-59,2 2 0,5 5-2,5 5 1</inkml:trace>
  <inkml:trace contextRef="#ctx0" brushRef="#br0" timeOffset="20518.3808">1491 3453 95,'4'-20'96,"-8"-10"-1,8 4-1,-8 3-47,2-7-38,2 30-2,0-32 5,0 32 3,0 0 4,0 0 0,0 0 1,-9 37 0,6-10 1,9 8-6,-3 2-8,6 0-6,3 2-4,3-2-5,3-2 0,-3-3 1,3-6 1,-8-3 1,-10-23 3,5 37 2,-5-37 1,-26 27 4,1-17 3,0-1 3,-7-7 2,5 0 3,-1-6-1,9 2 2,3-10-1,16 12-1,-6-21-3,6 21-10,24-25-19,-10-1-42,11 6-66,3-4-2,4-1-1,1-10-2</inkml:trace>
  <inkml:trace contextRef="#ctx0" brushRef="#br0" timeOffset="20846.523">1754 3005 241,'0'0'128,"0"0"-3,0 0 0,0 0-94,24-18-13,-4-3-12,2-2-6,4 2-9,0-6-11,2 13-31,-10-7-71,5-2-2,-7 7-3,-1 2 1</inkml:trace>
  <inkml:trace contextRef="#ctx0" brushRef="#br0" timeOffset="21065.2844">1773 3156 258,'0'0'136,"-8"25"-1,8-25-2,22 18-92,-6-11-16,12 14-15,1 2-10,0 3-10,8 11-28,-9-17-69,6 1-27,-3-9-3,0-5 1</inkml:trace>
  <inkml:trace contextRef="#ctx0" brushRef="#br0" timeOffset="21455.9254">2409 3137 83,'5'-21'93,"-5"21"-3,17-37-1,-14 14-65,-3 23-8,-1-41-1,1 41 3,-19-35 8,19 35 3,-42-21 5,17 31 4,-16-4 2,10 24-2,-12 0-6,8 17-5,2-3-8,11 9-2,5-5-6,13 1-2,9-12-4,12-12-1,10-11-2,6-10-3,3-10-3,-1-13-9,6-2-16,-15-25-35,7 7-69,-12-12-5,-4 0 3,-10-4-1</inkml:trace>
  <inkml:trace contextRef="#ctx0" brushRef="#br0" timeOffset="21768.9999">2637 3135 319,'4'25'142,"2"17"0,-2-1-6,4 12-116,-2 7-22,-4-9-54,-1 9-79,-1-11-3,4-5-4,-8-17-2</inkml:trace>
  <inkml:trace contextRef="#ctx0" brushRef="#br0" timeOffset="22659.6651">3082 2671 54,'3'-26'88,"-9"-6"0,4 6 3,2 26-55,-21-39 0,21 39-6,-34 0 0,13 23 0,-10 3-2,5 15-3,-4 5-7,9 10-5,4-1-4,8-2-6,13-9-6,10-11-3,9-10-3,4-21-1,6-11 1,-2-14-1,2-10 0,-2-4 4,-6 0 1,-8 3 3,-4 4 2,-4 7 0,-9 23 5,0 0 0,0 0 4,0 0 1,0 0 2,-9 34 2,8-4 1,8 14 0,3 0-3,7 14 0,4 0-5,5 6 0,-1 1-5,0 2 1,-3-2 1,-6-3-2,-9-7 3,-7-6 1,-10-15 1,-6-13 1,-5-14-2,-2-14-1,-5-16-2,3-14 0,0-9-4,2-9-3,7 4-9,-1-2-17,16 18-35,-2-2-60,9 7 0,0 7-2,10 9 0</inkml:trace>
  <inkml:trace contextRef="#ctx0" brushRef="#br0" timeOffset="23003.4315">3414 3112 199,'7'-28'124,"10"12"1,4 0-4,12 6-79,-9-3-16,8 10-14,-8 3-7,-2 9-3,-6 10-3,-9 6 1,-6 8 1,-9 1 1,-6 10 1,-6 2 2,-3 3 0,-2-1 3,3-6 1,3 0-3,7-10 2,8-2-5,10-7-2,-6-23-12,38 21-17,-14-37-54,14-3-48,2-9-2,3-9-1,-3-4-1</inkml:trace>
  <inkml:trace contextRef="#ctx0" brushRef="#br0" timeOffset="23222.1917">3756 2943 206,'-21'-7'133,"21"7"-3,0 0 0,0 0-70,31-2-39,-11 4-15,7 0-15,3 12-21,-5-16-35,6 11-61,-5-2-4,2 2 1,-7-2-1</inkml:trace>
  <inkml:trace contextRef="#ctx0" brushRef="#br0" timeOffset="23425.3283">3776 3190 198,'0'0'129,"0"0"-3,0 0 1,19-34-79,9 27-24,1 0-17,6 0-18,7 11-34,-8-4-79,6 3-2,0-1-2,-4 3-1</inkml:trace>
  <inkml:trace contextRef="#ctx0" brushRef="#br0" timeOffset="23769.0947">4555 3003 17,'5'-41'93,"4"6"6,-11-4 5,-2-5-46,0 21-5,-17-10-3,4 24-2,-19-14-1,6 28-4,-13-3-6,10 26-5,-9 2-8,11 11-5,3 3-8,14 5-2,6 1-4,13-6-2,11-9-4,8-14-1,9-12-6,3-16-9,6-2-23,-13-26-86,11-2-11,-11-14-3,-3 3 3</inkml:trace>
  <inkml:trace contextRef="#ctx0" brushRef="#br0" timeOffset="24065.9853">4630 2343 193,'23'4'134,"-8"10"1,7 18-3,1 3-60,8 25-43,-7 12-14,6 16-6,-6 8-6,-1 8-1,-10 10-4,-4-8 0,-9 5-8,-12-17-21,3-1-74,-16-19-29,-7-14-1,-8-19-2</inkml:trace>
  <inkml:trace contextRef="#ctx0" brushRef="#br0" timeOffset="25269.1694">348 5312 117,'0'0'111,"0"0"4,5-23-1,-5 23-60,0 0-7,0 0-9,16 37-12,-9 3-4,-4 6-8,3 16-4,-3 5-6,3 2-10,0 8-21,-4-17-41,5-10-53,2-10-4,-9-40-1,22 20-1</inkml:trace>
  <inkml:trace contextRef="#ctx0" brushRef="#br0" timeOffset="25769.1931">378 5428 166,'0'0'120,"-21"-28"3,21 28-2,-4-27-67,4 27-12,26-7-16,2 7-13,5-3-7,7 3-8,5 5-14,-2-10-24,8 17-39,-6-10-43,-8 5-2,-5 0 0,-11 2 0</inkml:trace>
  <inkml:trace contextRef="#ctx0" brushRef="#br0" timeOffset="25987.963">373 5601 214,'0'0'125,"0"0"0,0 0-2,0 0-82,27 30-10,4-23-18,13 7-10,6 0-11,0-12-23,11 10-45,-6-12-49,-1-5 1,-4-9-3,-4-7-1</inkml:trace>
  <inkml:trace contextRef="#ctx0" brushRef="#br0" timeOffset="25519.1808">681 5160 157,'0'0'117,"5"35"1,-7-8-1,-5 10-67,12 19-11,-5 2-17,6 11-9,-1 2-13,0-8-14,7 6-25,-8-20-41,4-10-36,-1-14-6,-7-25 3,0 0-4</inkml:trace>
  <inkml:trace contextRef="#ctx0" brushRef="#br0" timeOffset="26331.7204">1233 5179 116,'-31'27'114,"9"1"4,-3 7-1,-3 8-48,6 22-27,-8 0-14,13 9-11,0 0-10,8-1-9,9-1-20,4-19-30,17-16-65,1-9-3,9-24 0,3-10-1</inkml:trace>
  <inkml:trace contextRef="#ctx0" brushRef="#br0" timeOffset="26863.9985">1453 5223 106,'0'0'113,"-10"-32"0,10 32 3,-25 9-60,3 0-13,4 23-11,-8 5-12,6 12-5,-3 4-7,6 2-2,7-6-4,6-8 0,8-8-1,-4-33 0,27 20-1,-6-31-1,1-15 1,-1-4-3,2-6 0,-4-6-3,-2 3 0,-5 0-1,2 6 1,-5 3 0,-9 30 2,12-34 2,-12 34 3,0 0 3,0 0 0,0 0 1,1 43 0,3-10 0,3 8-2,3 8-2,4 4-2,4 7 1,1 0-3,-1 0 3,-2 0 1,-2 0 3,-7-7 7,-5 0-2,-9-9 7,-4-5-3,-10-11 5,-3-10-4,-3-15-2,0-8-4,0-18-7,5-7-1,4-5-16,3-13-16,16 11-53,1-5-48,7 3 3,3 5-4,7 8 2</inkml:trace>
  <inkml:trace contextRef="#ctx0" brushRef="#br0" timeOffset="27347.3984">1750 5798 88,'4'-35'98,"-5"10"3,2 4-1,-1 21-45,-7-42-25,7 42-2,-1-20-4,1 20 0,0 0-1,-5 23 0,5-23-3,-3 44-6,6-17-6,2 6-5,3-3-5,3-3-3,4 3-3,-1-4 0,2 1 5,-6-6-4,1 2 4,-8 0-4,-5-2 7,-7 0-2,9-21 8,-29 32-2,6-25 3,5 5 2,-7-12 4,8 4 0,-2-8 1,19 4-1,-17-7 1,17 7-5,0 0-6,10-21-7,7 21-25,-17 0-66,31-25-34,-10 11-2,0-5-2</inkml:trace>
  <inkml:trace contextRef="#ctx0" brushRef="#br0" timeOffset="27909.9238">1945 5461 138,'-18'7'112,"18"-7"1,0 0-23,-17-10-39,17 10-9,0 0-14,17-13-12,-17 13-10,31-7-16,-3 14-26,-3-10-54,5 6-26,3 3-1,-5-3-2</inkml:trace>
  <inkml:trace contextRef="#ctx0" brushRef="#br0" timeOffset="28144.3101">1957 5666 179,'-12'23'119,"12"-23"3,0 0-6,24 19-76,-7-24-15,11 5-18,5 0-25,1-11-37,6 1-61,3-1-5,-1-5 2,-2-3-4</inkml:trace>
  <inkml:trace contextRef="#ctx0" brushRef="#br0" timeOffset="28488.0794">2639 5509 84,'17'-37'105,"-11"10"0,0 1 3,1 1-59,-10-10-11,5 14-11,-13-6-7,11 27-2,-34-30-2,6 27-2,-10 3-1,-1 16-1,-6 5-1,4 12 0,-2 1-2,7 12-1,6-4-1,15-3-1,7-2-2,13-7-1,13-11 0,8-10-2,8-7-2,5-11-5,4-5-9,-7-16-22,9 7-45,-8-7-42,-6-5 0,-7 1-2,-5-1 1</inkml:trace>
  <inkml:trace contextRef="#ctx0" brushRef="#br0" timeOffset="28738.0901">2836 5544 249,'16'39'128,"-11"-7"2,2 10-6,0 11-98,-7 9-25,-5-6-68,3 4-57,-2-5-5,-4-16 0,-1-15-3</inkml:trace>
  <inkml:trace contextRef="#ctx0" brushRef="#br0" timeOffset="29581.8813">3359 5244 101,'-4'-23'99,"-8"-10"0,0 3-21,12 30-44,-33-34-1,14 36-10,-5 5-2,4 16-2,-4 2-5,4 15-1,1-1-4,7 0-2,5-4-3,7-8-1,0-27-2,19 21-1,0-25 0,2-10 0,0-7 1,3-4-1,-3-5 2,-2 2-2,-6 0 2,0 3-1,-13 25 1,10-33 2,-10 33 0,0 0 2,0 0 0,2 24 2,-1-1-1,5 9 2,4 5-3,4 9 0,5 3-2,4 1-2,-1 3-1,2 0 0,-3 1-1,-4-4 0,-8-3 2,-7-6 2,-10-9 1,-4-6 2,-8-8 0,-2-8 1,-6-15-1,5-7 1,-1-13-3,3-5-2,6-7-4,4-5-5,10 8-8,-2-12-19,21 18-32,-4-7-62,8 8-1,2 1-1,4 5 4</inkml:trace>
  <inkml:trace contextRef="#ctx0" brushRef="#br0" timeOffset="29910.0228">3650 5574 166,'0'0'117,"0"0"1,0 0-1,22-16-77,1 13-12,-4-1-14,3 8-8,-2-1-2,-5 6-2,-15-9 0,14 35 2,-16-12 0,-5 7 3,-5 0 0,-3 7 3,-5-5-2,3 5 0,1-7-1,6-2-2,5-3-7,5-25-10,14 35-30,-14-35-82,40-5 0,-7-11-7,6-12 4</inkml:trace>
  <inkml:trace contextRef="#ctx0" brushRef="#br0" timeOffset="30285.042">4044 5174 190,'0'0'124,"-12"24"-1,12-24-2,4 36-79,-4-36-21,24 33-9,-1-15-10,1-2-1,3-2-5,3-2 2,-4-1-2,0 1 1,-5-1 0,-2-1 0,-19-10 2,17 20 2,-17-20 4,-4 37 1,-8-11 3,-5 6 0,-5 3 1,-4 9-1,0-5-2,0 5-2,2-5-9,3-11-16,14 6-41,7-34-66,-2 26-2,2-26-1,31-21 0</inkml:trace>
  <inkml:trace contextRef="#ctx0" brushRef="#br0" timeOffset="30644.4393">4827 5442 26,'-2'-37'85,"7"10"-1,-8-13 1,-6 3-48,4 7-1,-14 0-1,4 14 4,-16 0 1,5 23 4,-18-2-2,10 25 2,-15 4-11,11 24-5,0-3-10,14 12-3,6-4-7,15-6-2,14-8-3,9-15-4,13-15-6,5-21-10,11-3-21,-15-25-63,8-5-29,-11-8-3,-3-4 1</inkml:trace>
  <inkml:trace contextRef="#ctx0" brushRef="#br0" timeOffset="30988.2057">4833 4881 202,'17'12'129,"7"9"-2,0 9-2,13 20-83,-11 3-18,6 21-14,-4 14-9,-6 9-2,-2 9-3,-12 3 1,-6 6-5,-11-9-16,-4 3-37,-13-19-64,-13-16 0,-4-17-5,-9-17 2</inkml:trace>
  <inkml:trace contextRef="#ctx0" brushRef="#br0" timeOffset="32472.6508">341 7273 216,'-12'-32'126,"12"32"-4,23-28 2,-2 12-86,17 13-9,3 1-17,8 2-12,4 5-17,-4-5-23,3 14-35,-7-5-49,-9 0 3,-6-2-6,-13 0 5</inkml:trace>
  <inkml:trace contextRef="#ctx0" brushRef="#br0" timeOffset="32691.4105">357 7441 185,'0'0'123,"24"3"-4,4-6 1,6 13-75,3-15-18,9 5-15,3 2-23,-5-6-34,2 4-73,-5 0-1,-4-5-2,-4-2 0</inkml:trace>
  <inkml:trace contextRef="#ctx0" brushRef="#br0" timeOffset="32003.8765">385 7091 119,'0'0'106,"0"0"6,0 0-1,-14 32-60,7-9-6,9 14-15,-4 7-8,7 9-9,-1 7-14,2-2-20,10 6-55,-4-8-38,-1-13-5,1-3 2</inkml:trace>
  <inkml:trace contextRef="#ctx0" brushRef="#br0" timeOffset="32238.2628">603 7010 170,'5'21'117,"-2"-1"6,-1 13-6,9 15-66,-13 5-10,8 16-18,-2 3-12,1 2-15,6 2-18,-8-16-34,7-7-63,-1-11-3,-2-21-2,-7-21 1</inkml:trace>
  <inkml:trace contextRef="#ctx0" brushRef="#br0" timeOffset="33035.1781">1237 6920 201,'0'0'121,"-23"9"2,6 2-6,0 24-71,-13 2-15,4 18-14,-4 10-4,3 14-6,5-1-4,4 3-9,11 2-14,4-18-23,18-3-44,6-20-36,8-24-4,11-13 3</inkml:trace>
  <inkml:trace contextRef="#ctx0" brushRef="#br0" timeOffset="33519.5768">1441 7007 98,'-7'-41'112,"0"11"-1,-5 4 4,12 26-54,-25-9-16,1 25-12,6 19-9,-5 7-9,2 13-4,2 0-1,4 5-5,4-2-2,6-9-4,10-15 0,2-11-1,10-16 0,0-11-2,3-10-2,0-12 2,0-4-1,-3-2 3,0-5-1,-3 7 1,0 5-1,-14 25 3,24-30-1,-24 30 1,22 7 0,-22-7-1,27 53 3,-15-9-2,-2 11 2,2 5-2,-5 7 2,0 5 1,-5-3 4,-2-2 1,-9-12 1,-2-4 3,-9-14 0,3-5 1,-9-20-1,2-10-3,-3-16-2,3-9-5,3-12-6,4-8-13,16 3-34,-8-3-73,12-1-6,4-3 2,10 11-3</inkml:trace>
  <inkml:trace contextRef="#ctx0" brushRef="#br0" timeOffset="33972.7242">1709 7441 174,'-4'-32'104,"7"2"-1,-7-5-5,4 3-82,1 4-3,-2 10-3,1 18-1,0 0 4,0 0 1,0 0 1,4 46 0,-4-14-1,5 10-3,0 2-5,3 2-3,3-2-5,1-5 0,0-4 0,0-10 0,1-2 0,-13-23 1,12 28 0,-12-28 0,-6 21 1,6-21 1,-27 16-1,8-7 3,-2-2 3,-2 0 2,-1-5 3,6 3 3,1-7-1,17 2 1,0 0-1,0 0-2,0 0-4,11-21-7,10 16-10,-3-11-32,10 9-86,-2-2-2,0-5-2,-4 3-1</inkml:trace>
  <inkml:trace contextRef="#ctx0" brushRef="#br0" timeOffset="34894.6455">1924 6853 40,'-23'-7'106,"23"7"4,-22 0 5,22 0-39,0 0-17,-19 14-12,19-14-13,10 30-10,8-10-8,3-1-7,6 4-4,6 0-3,3-2-2,6 2-1,1-7 0,1 0 0,-8 0 0,-3-2 0,-7 0 1,-7 0-1,-19-14 2,13 30-2,-13-30 2,-15 37 0,-2-14 1,-8 2 2,-3 3-2,-2 2 3,-3 7-4,0-5 3,0 3-2,7-7 1,4-3-7,9-2-10,13-23-22,0 0-40,0 0-43,22-9-5,5-12 3,0-9-4</inkml:trace>
  <inkml:trace contextRef="#ctx0" brushRef="#br0" timeOffset="35269.6683">2687 7266 145,'20'-14'108,"-20"14"5,20-39-4,-4 18-70,-11-11-11,2 4-12,-5 0-6,-4 1-5,-7 4-1,9 23 0,-36-33 1,6 31-1,-6 7 2,-3 8 1,-6 8 1,1 9 2,2 5 0,8 4 0,6-2 2,17 2-4,11-11 1,18-5-4,8-9-2,8-9-6,11-8-10,-1-15-19,8 2-44,-7-12-50,-6-9 0,-6 0-4,-5-5 4</inkml:trace>
  <inkml:trace contextRef="#ctx0" brushRef="#br0" timeOffset="35597.805">3003 7356 294,'-2'25'133,"0"8"-4,-2-8-31,3 21-76,-3 5-35,-8 2-105,7-9-9,0-5-2,-1-11-4</inkml:trace>
  <inkml:trace contextRef="#ctx0" brushRef="#br0" timeOffset="36410.3446">3338 6894 77,'5'-23'94,"-10"-14"4,3 5-17,-3 7-46,-8 4-5,13 21-8,-40-12-3,17 26-1,-6 7-2,3 16-2,-2 0-2,7 11-2,6-6-2,8-1-1,7-8-4,12-10-2,5-12-1,6-8-1,3-10 0,3-7 1,-3-7-1,-2-2 1,-1 0 0,-6-3 1,-17 26-1,26-36 0,-26 36 1,16-19-1,-16 19 1,0 0 0,22 32 0,-12 3 2,1 4 1,3 12 2,2 9 2,1 9 0,-4-2 0,5 5 0,-8-5 1,-1 0-2,-7-12 1,-4-2-3,-11-16 0,-2-9-1,-9-12 0,0-9 1,-4-14 0,2-9-2,0-12 0,2-11-2,8-7 0,7-5-5,9 3-12,-1-8-14,20 15-23,-5-6-35,11 8-35,7 11-2,2 3 1</inkml:trace>
  <inkml:trace contextRef="#ctx0" brushRef="#br0" timeOffset="36722.8607">3663 7296 161,'0'0'121,"21"-30"-3,-5 14 0,-2-10-73,13 15-11,-6-3-15,3 7-5,-3 3-5,-2 8-2,-19-4 0,21 26-4,-21-1 2,-4 5-3,-8 7 2,-3 4-3,-6 3 2,0 0 1,3-7-1,0 2 2,6-13-1,5-3 1,7-23-2,10 21 0,-10-21-7,33-12-12,-1 3-30,-8-21-79,10-5-5,-1-6-4,0-6 3</inkml:trace>
  <inkml:trace contextRef="#ctx0" brushRef="#br0" timeOffset="37113.5058">4014 6788 236,'0'0'126,"0"0"0,-6 21-25,6-21-68,26 28-15,-5-12-13,5-2-7,3-1-1,4 4-2,0-1 0,2 0 0,-6 0 1,-1 3 0,-4-3 4,-7 5 2,-4 2 3,-8 0 1,-3 4 3,-9 3 1,-4 7 1,-8-2 3,0 7-4,-7 4 1,2-2-3,0-3-1,1-2-7,8-4-6,0-14-15,19 0-34,-4-21-74,16-10-6,5-13 4,7-4-5</inkml:trace>
  <inkml:trace contextRef="#ctx0" brushRef="#br0" timeOffset="37472.8972">4902 7141 115,'0'0'114,"0"0"-5,17-37 0,-16 10-62,2-1-39,-7-2-8,-3-2-6,-5 2 5,-7 4 3,-9 3 8,-3 14 6,-14 2 6,2 19 4,-9-1 0,7 24 1,-5-3-4,15 17-2,7-3-9,14 2-1,14-4-3,16-5-4,12-11-3,8-14-9,14-3-13,-7-27-37,8 2-70,-6-11-6,-3-10 1,-10-9-3</inkml:trace>
  <inkml:trace contextRef="#ctx0" brushRef="#br0" timeOffset="37754.1622">4931 6548 215,'0'0'133,"26"0"1,-9 16-3,13 23-87,-8 5-18,11 16-11,0 10-10,2 10 0,-6 6-4,-4 4-1,-8 7-1,-9 0 0,-8-5-2,-12-2-4,-10 0-9,-14-18-29,1-1-86,-14-13-1,-2-16-2,-7-15-2</inkml:trace>
  <inkml:trace contextRef="#ctx0" brushRef="#br0" timeOffset="75448.7459">6020 7511 129,'0'0'121,"-23"-23"4,23 23-1,0 0-69,0 0-8,0 0-12,0 0-13,27-12-7,0 12-9,8-2-8,5-14-22,14 18-61,-4-9-42,5 0-5,-4 2 0,-2 3-4</inkml:trace>
  <inkml:trace contextRef="#ctx0" brushRef="#br0" timeOffset="39863.6426">1261 8508 171,'-27'37'118,"3"11"0,0 10 1,-3 0-69,11 18-12,0-2-15,11 7-18,9-5-23,1-16-33,12-5-66,9-9-1,5-13-3,6-17 0</inkml:trace>
  <inkml:trace contextRef="#ctx0" brushRef="#br0" timeOffset="40394.9183">1543 8503 122,'0'0'106,"-35"-20"5,16 27-3,4 13-60,-9 13-10,8 17-13,-3 4-8,10 6-6,2-3-4,9-1-7,5-10-3,3-12-2,11-15-3,0-19-2,5-7 2,-5-11-1,1-6 1,-5-1 2,-3-3 1,-1-2 3,-7 5 2,1 2 0,-7 23 0,5-30 1,-5 30-1,0 0 1,0 0 1,11 32 1,-4-6-1,2 13 1,3 2-1,3 12 1,0 5-1,1 0 2,0 2 2,0 0 4,-8-5 0,-3 1 4,-6-15 0,-3-1 1,-10-20 1,14-20-1,-36 16-4,12-25-3,-3-14-4,2-9-3,2-10-6,1-4-12,10 7-22,-2-10-52,10 10-31,8 0-2,2 7 1</inkml:trace>
  <inkml:trace contextRef="#ctx0" brushRef="#br0" timeOffset="40910.5672">1834 9212 119,'-3'-32'103,"3"2"-1,-3-12-3,3 3-45,3 7-40,-3-3-6,0 12 0,0 23 4,0-25 3,0 25 2,0 0 1,0 0 2,-4 43-3,4-13 0,7 10-7,-1 1-4,7 5-4,4 5-5,-1-5-2,4 1-1,0-8 2,-3-2-2,-3-10 2,-4-1 1,-10-26 2,-9 30 3,9-30 2,-27 14 3,8-12 1,-4-7 3,2 3 2,-1-7 1,22 9-1,-26-16-1,26 16-2,0 0-1,0 0-4,0 0-7,20-26-13,7 36-45,-3-15-68,3 0-1,1-4-3,0-3-2</inkml:trace>
  <inkml:trace contextRef="#ctx0" brushRef="#br0" timeOffset="41598.1012">2056 8868 89,'0'0'107,"-25"28"3,25-28 5,0 0-58,0 0-5,7-21-15,7-4-11,10-3-12,4-2-11,7-7-16,8 7-18,-1-12-18,9 15-37,-2-1-29,-4 3-1,-5 8 1</inkml:trace>
  <inkml:trace contextRef="#ctx0" brushRef="#br0" timeOffset="41863.739">2125 8933 209,'0'0'124,"-9"27"-1,9-27-2,19 28-79,-19-28-10,36 35-18,-6-10-17,1-6-23,12 11-39,-1-10-56,3-3-2,0-10-1,0-10-2</inkml:trace>
  <inkml:trace contextRef="#ctx0" brushRef="#br0" timeOffset="42176.257">2904 8949 116,'17'-35'111,"-10"10"-2,-2-3 4,-5-4-58,-5-7-20,2 4-13,-13-2-10,-5 7-1,-8 5-3,-6 9-1,-8 11 2,2 19 1,-7 2 0,9 19 2,0 6-2,12 10-1,8 0-1,12 4 0,14-9-4,12-7-2,11-8-6,4-15-7,10-7-12,-7-23-27,13-4-72,-6-10-2,-6-9-3,-5-2 3</inkml:trace>
  <inkml:trace contextRef="#ctx0" brushRef="#br0" timeOffset="42379.39">3105 8951 250,'0'33'129,"0"10"-3,-2 13-3,11 11-100,-8 14-44,-2-1-96,4-3-8,0-8-3,1-18-3</inkml:trace>
  <inkml:trace contextRef="#ctx0" brushRef="#br0" timeOffset="38629.2043">468 8517 68,'0'0'106,"0"0"0,0 0 6,0 0-45,-9 30-17,2-7-8,9 17-14,-5-3-7,6 13-15,0 8-11,1 2-18,8 9-23,-7-6-66,4-13-2,1-8-2,-1-19-1</inkml:trace>
  <inkml:trace contextRef="#ctx0" brushRef="#br0" timeOffset="39097.9776">454 8762 147,'0'0'110,"0"0"4,0 0-4,0 0-64,31-7-8,-5 9-15,12 3-10,4 0-11,1-5-14,4 9-21,-6-12-26,-1 8-53,-6 0 0,-9-1-6,-8 3 5</inkml:trace>
  <inkml:trace contextRef="#ctx0" brushRef="#br0" timeOffset="39316.7385">492 8930 190,'0'0'116,"0"0"1,19-2-4,4 0-75,17 9-10,-1 0-23,8-3-20,3 15-38,-1-10-60,-1 0-3,-1-4 1,-4-7-4</inkml:trace>
  <inkml:trace contextRef="#ctx0" brushRef="#br0" timeOffset="38879.2168">627 8506 119,'0'0'112,"0"0"1,0 23 0,-3 9-61,4 26-9,-4 0-8,6 22-15,-4 1-6,4 7-13,1 0-11,-1-12-10,7-7-25,-6-25-40,4-16-30,-8-28 0,0 0-1</inkml:trace>
  <inkml:trace contextRef="#ctx0" brushRef="#br0" timeOffset="43270.0606">3589 8713 133,'0'-48'105,"4"16"-1,-3-12-3,-4 0-76,8 5-4,-7-1-16,-1 10-3,-6 10-4,9 20 4,-34 0-1,9 20 2,0 20 2,-3 8-2,2 8 3,2 1-2,8 1 1,11-10-2,6-11 3,12-11-4,4-22 0,9-13-1,0-9 3,2-10 0,-2-11-1,-4 0 3,-3-1-1,-3 3 1,-4 5-2,-2 9 5,-3 2-5,-7 21 2,0 0 1,0 0 1,16 26 2,-11 10-3,2 11 4,3 13-4,4 4 1,3 10-2,3 5-1,0 1-2,-1-8-2,0-5 2,-7-7-2,-4-2 1,-7-12 0,-6-9 0,-9-12 1,-4-11-1,-2-12-1,-5-9 1,1-13-1,2-17-1,5-7 1,3-5-4,10-1-5,3-3-15,14 11-33,-2-6-66,10 8-5,1 3 1,4 3-3</inkml:trace>
  <inkml:trace contextRef="#ctx0" brushRef="#br0" timeOffset="43613.8275">3924 9064 225,'0'0'128,"0"0"-3,18 0 0,6-2-93,-4-9-12,2 6-14,2 0-7,-1 3-3,-2 4-1,-21-2 0,25 14-1,-25-14 2,-1 32 0,-7-6 3,-8-1 3,-5 5 3,-2 0 1,1 5 3,1-5 0,6 2-1,2-6 1,10-3-2,5-3-4,-2-20-5,27 26-13,-8-38-32,16 3-79,-2-9-3,7-8-1,-2-13-1</inkml:trace>
  <inkml:trace contextRef="#ctx0" brushRef="#br0" timeOffset="44020.0983">4330 8531 174,'-19'-5'131,"19"5"-5,0 0 4,0 0-76,12 40-24,4-26-9,7 6-15,4 1-1,6 2-8,0 0 2,0 0-5,0-2 2,-4 0 1,-3-3-1,-7 5 2,-19-23 0,21 40 3,-20-15 3,-7 5 1,-8 2 2,-5 10 2,-9 2 0,-1 4 1,-6-1-3,6-1 0,-1-9-5,7-5-4,11-7-12,12-25-20,0 0-51,16-2-46,7-16-3,1-12-1,7 0 1</inkml:trace>
  <inkml:trace contextRef="#ctx0" brushRef="#br0" timeOffset="44410.746">5055 8919 57,'8'-35'111,"-8"-2"2,0 3 4,-5 4-46,-7-12-23,4 17-10,-12-8-6,3 20-8,-13 1-2,0 21-2,-8 7-2,5 19-3,-4 9-3,5 11-1,4 1-4,10 4-1,9-7-5,12-9 2,11-10-5,8-13-3,10-9-11,-3-26-23,13-2-87,-7-19-6,-1-4-4,-6-14 1</inkml:trace>
  <inkml:trace contextRef="#ctx0" brushRef="#br0" timeOffset="44692.0178">5092 8106 204,'23'-14'131,"-6"24"0,7 17 0,-5 6-89,16 24-11,-7 8-12,5 18-12,-9 12 0,-3 13-5,-8 8 0,-4 8-2,-9 3-1,-10-2-5,-1 0-13,-18-26-29,3-2-83,-10-21-2,-4-18-2,-7-21-3</inkml:trace>
  <inkml:trace contextRef="#ctx0" brushRef="#br0" timeOffset="75808.1373">6065 8134 158,'0'0'125,"0"0"3,0 0-3,0 0-75,0 0-12,37-2-11,-10-3-12,12 10-5,0-3-5,4 3-4,2-1-11,-7-11-25,10 0-91,-12-4-4,-3-3-3,-6-7-2</inkml:trace>
  <inkml:trace contextRef="#ctx0" brushRef="#br0" timeOffset="48051.5456">271 11696 197,'0'0'118,"0"0"-3,0 0 2,27 28-78,-9-19-9,12 5-12,5-5-8,5-2-6,5 0-15,-2-14-29,6 2-77,-6-4 0,-1 0-5,-8-5 0</inkml:trace>
  <inkml:trace contextRef="#ctx0" brushRef="#br0" timeOffset="47785.9076">341 11493 199,'-17'-14'116,"17"14"3,0 0-5,-7-21-75,7 21-9,31 5-17,-3 0-7,8 2-13,3-5-13,9 14-27,-6-11-61,4 4-9,-6-2 2,-6 0-4</inkml:trace>
  <inkml:trace contextRef="#ctx0" brushRef="#br0" timeOffset="47239.0058">447 11541 1,'-8'-20'43,"8"20"38,0 0 4,-15-26-29,15 26-3,0 0-1,0 0-9,-21-20-1,21 20-8,0 0-7,0 0-7,0 0-6,0 0-2,0 0-5,0 0 1,0 0-3,-12 48 0,12-9-4,0 7-4,0 12-9,-3-9-15,6 15-29,0-15-53,-3-10 0,3-11-4,-3-28 2</inkml:trace>
  <inkml:trace contextRef="#ctx0" brushRef="#br0" timeOffset="47520.2705">594 11267 106,'0'0'99,"0"0"5,0 0 1,0 25-61,-2 17-5,-7 2-14,5 20-5,-1 3-11,1 7-7,2 11-16,0-11-17,10 2-39,-5-15-36,0-15 0,0-16-3</inkml:trace>
  <inkml:trace contextRef="#ctx0" brushRef="#br0" timeOffset="48864.087">1067 11232 130,'-16'21'105,"-5"7"5,-3 9-2,3 13-59,-6 3-13,8 19-9,-2-3-9,10 10-3,5-3-10,6-7-17,15 0-49,6-15-51,5-20-2,7-18-2,3-18-2</inkml:trace>
  <inkml:trace contextRef="#ctx0" brushRef="#br0" timeOffset="49379.7426">1323 11398 157,'0'0'104,"-26"-20"3,11 22-5,-6 7-71,7 21-4,-5 5-12,5 11-1,-2 2-5,7 3-2,5-2-6,4-10-6,10-7-11,-10-32-7,35 16-4,-15-32-2,10-2 1,-7-15 1,4 3 8,-6-7 8,-2 1 14,-4 10 10,-7-2 7,-8 28 5,4-32 3,-4 32-1,0 0 0,0 0-4,-17 23-4,14 7-3,-2 5-4,6 11-3,4 5-4,6 2-1,2 7-5,5-2 1,3 4-1,-4-7 1,-1-2 1,-10-6 3,-7-6 1,-4-4 3,-13-11 1,0-8 0,-10-16 0,3-6-2,0-19-2,4-10-3,3-6-5,6-7-10,12 7-21,-2-12-40,15 12-46,2 2-1,7 14-2,5 2-1</inkml:trace>
  <inkml:trace contextRef="#ctx0" brushRef="#br0" timeOffset="49885.4366">1626 12017 188,'4'-30'106,"-4"-7"1,3-2-4,7 0-78,-8-1-11,1 8-9,0 7 2,-3 25 1,0 0 2,0 0 1,0 0 1,-3 25 0,2 3-1,5 9-1,-1 0-5,3 2-2,5-5-5,1-4 0,2-2-3,0-7 1,-14-21 1,21 25 1,-21-25 2,0 0 0,0 26 5,0-26 1,-27 16 1,9-7 2,-3-4 0,0 2-1,0-5-2,21-2 0,-26 0-3,26 0-5,0 0-13,0-23-26,20 14-77,-2-12-4,6 0-1,3-11-3</inkml:trace>
  <inkml:trace contextRef="#ctx0" brushRef="#br0" timeOffset="50228.2403">1839 11606 145,'0'0'119,"0"0"2,0 0 1,-23-5-57,23 5-15,0 0-18,16 3-10,-16-3-11,21-3-7,-4 3-9,2-6-14,5 6-24,-4-17-34,1 8-46,-1-5 0,1 5-2,-5 0 4</inkml:trace>
  <inkml:trace contextRef="#ctx0" brushRef="#br0" timeOffset="50493.842">1894 11823 195,'-17'14'124,"17"-14"0,0 0-2,0 0-69,14-25-19,-14 25-14,36-24-9,-15 18-11,2-4-17,6 17-40,-6-7-65,-2 7-2,-1-5-2,2 3-2</inkml:trace>
  <inkml:trace contextRef="#ctx0" brushRef="#br0" timeOffset="50915.74">2561 11636 179,'0'0'107,"16"-39"1,-9 11-4,-4-6-79,6 4-11,-8-3-9,-1 6-2,-8 1 3,8 26 1,-37-28 3,8 28 3,-9 3 0,-1 13 4,-6 7-1,6 12 3,-4 4-5,11 9-2,6 1-2,16 2-2,8-8-2,13-3-3,10-10-5,8-19-12,13-2-24,-8-25-83,8-7-5,-6-11-1,-1-6-3</inkml:trace>
  <inkml:trace contextRef="#ctx0" brushRef="#br0" timeOffset="51603.2708">2885 11694 207,'24'-9'124,"-24"9"0,19 27-3,-21-1-85,9 22-2,-10 1-17,-1 11-11,1 9-22,-9-11-34,9 4-68,-6-7-5,5-13-1,-4-19-6</inkml:trace>
  <inkml:trace contextRef="#ctx0" brushRef="#br0" timeOffset="52228.3044">3543 11408 198,'3'-28'104,"0"2"0,-4 1-30,-7 0-56,8 25-7,-22-21-9,2 26-2,-8 13 0,-1 10 0,-4 9 0,0 9 3,5 2-1,4-2 0,4-6-1,14-10 1,6-30-2,12 23-1,5-30-2,5-14-1,5-4-1,-2-5 1,3-5 0,-6 5 0,1 2 1,-5 3 1,-18 25 5,25-23 0,-25 23 2,0 0 0,20 21 2,-13 9 2,-2 9 1,3 14 2,-3 2 0,4 12 2,-2 3-1,2 3 4,-7-6-2,1 0 1,-6-16-3,-3-2 0,-8-17-4,1-9-1,-6-18-3,-2-10-2,1-16-2,2-11-2,6-14-1,5-10-6,8-1-8,5-13-20,15 15-30,-3-7-57,6 13 0,3 8-1,0 15-1</inkml:trace>
  <inkml:trace contextRef="#ctx0" brushRef="#br0" timeOffset="58791.1292">3740 12077 208,'-9'-23'124,"9"23"0,0-37-1,0 37-87,10-51-9,2 28-11,-1-5-4,-11 28-5,28-34 0,-9 27-1,-4 5-1,2 9 0,-17-7-1,27 39-1,-21-7-2,-6 7-1,-5 5-6,-12-2-1,-3 6-5,-8-6 1,0 4-2,-3-11 1,3-1-1,2-13 4,9-9 4,17-12 5,-18-3 4,18 3 1,8-37 2,5 12 1,3-3 0,3 7 0,2 5-1,3 12-2,2 11-1,2 13-4,1 15-10,-7-5-45,5 9-68,-2-6-6,3-6 3,0-15-7</inkml:trace>
  <inkml:trace contextRef="#ctx0" brushRef="#br0" timeOffset="59119.2683">4067 11842 205,'0'0'125,"0"0"-2,26-35-2,2 0-85,6 5-29,8 0-21,-4-11-34,12 8-70,-6-1-3,-3 4-3,-7 4 2</inkml:trace>
  <inkml:trace contextRef="#ctx0" brushRef="#br0" timeOffset="59384.9111">4133 11839 242,'-7'35'133,"7"-35"-3,24 32 0,-7-20-93,13 15-11,1-1-16,5-1-11,5 12-27,-12-11-94,9 4-10,-7-7-4,0-5 1</inkml:trace>
  <inkml:trace contextRef="#ctx0" brushRef="#br0" timeOffset="59791.1806">4903 11738 183,'8'-23'112,"-2"2"0,-3-5-3,-8 1-90,5 4-9,-4 0-2,4 21 2,-30-30 4,11 26 3,-9-1 2,0 14 3,-6 3 0,5 13-1,-3-2-5,11 14-2,6-2-7,8 4-1,9-2-5,10-2-2,10-7-4,6-12-9,8 2-20,-8-27-53,10 7-45,-5-17-2,0-6 0,-5-12 0</inkml:trace>
  <inkml:trace contextRef="#ctx0" brushRef="#br0" timeOffset="60166.2088">5082 11006 190,'17'-9'128,"-1"13"3,1 8-7,9 16-76,-3 2-20,11 20-11,-1 8-8,3 14-5,-1 11-1,-4 11-2,-7 6 3,-8 8-3,-7 1-3,-11 1-5,-7 6-27,-18-17-81,0-2-14,-9-18-4,-3-15-1</inkml:trace>
  <inkml:trace contextRef="#ctx0" brushRef="#br0" timeOffset="61806.9045">229 13506 237,'0'0'126,"0"0"0,0 0-5,36 2-85,-8 1-11,15 4-17,6 4-16,-3-9-26,13 12-46,-12-11-42,-2 6-1,-11-5-3,-7 3 2</inkml:trace>
  <inkml:trace contextRef="#ctx0" brushRef="#br0" timeOffset="61385.0053">279 13247 95,'0'0'109,"7"-20"3,-7 20 2,0 0-36,-3 20-35,3-20-6,-6 58-13,5-14-6,4 14-4,-3 4-4,4 7-7,-1 1-9,-1-13-20,8 3-39,-5-25-52,-5-35-2,0 0-3,16-2 0</inkml:trace>
  <inkml:trace contextRef="#ctx0" brushRef="#br0" timeOffset="62010.038">301 13730 250,'0'0'128,"6"-30"-5,15 23-1,3-2-95,18 7-10,4 6-26,1-8-44,7 10-67,-3 1-5,3 3 2,-2-6-6</inkml:trace>
  <inkml:trace contextRef="#ctx0" brushRef="#br0" timeOffset="61603.7666">418 13238 164,'0'0'120,"5"21"-1,-5 14 2,-4 2-71,9 30-8,-6-1-12,4 15-11,2 0-9,0 0-13,6-3-17,-7-22-37,8-8-63,-6-20-3,-6-28-3,18 12 0</inkml:trace>
  <inkml:trace contextRef="#ctx0" brushRef="#br0" timeOffset="62322.5523">1148 13144 214,'-17'4'123,"-2"19"2,-6 12-4,3 20-80,-9 12-12,5 19-13,-2 13-8,7 7-12,9 3-19,0-24-40,17-2-58,11-23-5,12-18 0,6-26-2</inkml:trace>
  <inkml:trace contextRef="#ctx0" brushRef="#br0" timeOffset="62838.2025">1363 13340 150,'-6'-32'114,"-3"8"4,-9 13-2,3 22-66,-13 6-11,5 24-14,-8 5-7,8 17-5,-1-1-7,9 3-3,8-10-2,7-9-3,8-13-6,8-22 0,8-11-2,2-18 0,3-8 2,-2-8-1,-3-3 0,-2-3 3,-5 3 5,-2 7 1,-9 5 2,-6 25 1,9-25 1,-9 25 2,0 0 0,0 30 1,0 0-1,0 9 0,6 9 1,0 10-8,5 4 3,2 5-5,5 0 1,-1 0-2,2 0 4,-5-4-1,-4-6 4,-3-6 4,-14-9 2,-2-5 1,-9-17 1,-5-6 1,-5-18-1,1-15-4,-3-13-2,4-7-4,6-8-8,0-6-15,19 12-38,-3-10-64,13 12-5,3 2 2,7 11-4</inkml:trace>
  <inkml:trace contextRef="#ctx0" brushRef="#br0" timeOffset="63291.3508">1663 13922 200,'0'-30'107,"5"2"-2,-5 2-29,-2-4-55,5 10-5,-3 20-5,0-23 4,0 23-1,0 0-4,4 34 5,1-1-4,-3 1 1,6 12-6,1-2-4,3 2-7,2 1-1,1-8-1,3 0-2,-4-9 2,2 0-3,-8-9 4,-1 0 1,-7-21 2,-6 32 2,6-32 4,-29 25 5,9-11 3,-8-7 4,3 5 3,-2-12 3,8 7 1,-2-12-1,21 5-3,-19-5-3,19 5-4,0 0-6,28-7-5,-8 3-11,1-10-28,12 5-91,-9-5-2,4 2-3,-7-8-1</inkml:trace>
  <inkml:trace contextRef="#ctx0" brushRef="#br0" timeOffset="64275.7743">2062 13391 168,'-24'2'115,"24"-2"1,-22 18-27,22-18-37,-17 26-9,17-26-13,-4 34-11,4-34-5,16 37-6,1-20-4,7 1-3,7-2-2,5-2-3,4 0 1,2-5-1,-4 3 0,-3-3 0,-6 2 1,-8 1 1,-21-12 0,14 30 2,-23-7 1,-9 0 1,-6 5 1,-6 4-5,-3 0 6,-4 5-5,1-2 6,4 2-6,7-7 0,4-2-12,10-1-17,11-27-38,0 0-52,0 0 1,28 5-5,3-26 4</inkml:trace>
  <inkml:trace contextRef="#ctx0" brushRef="#br0" timeOffset="64635.1692">2793 13785 177,'0'0'116,"16"-20"-2,-16 20-2,10-37-80,-2 16-6,-5-4-15,-3-1-2,-4 5-5,4 21-3,-24-32 3,3 30-2,-7 4 2,-5 12 1,-7 9 1,-1 9 2,-2 8 0,4 8-4,5-2 3,10 0-4,10-4 2,14-7-3,14-12 0,8-10-3,11-13 1,3-13-5,8-8-11,-8-18-18,9 4-55,-11-14-32,-2 6-1,-10-6-2</inkml:trace>
  <inkml:trace contextRef="#ctx0" brushRef="#br0" timeOffset="64869.5531">2975 13811 227,'0'0'133,"12"39"-2,-9-7-1,2 17-91,-5 4-38,-5-2-81,4 11-46,-3-7-1,1-6-8</inkml:trace>
  <inkml:trace contextRef="#ctx0" brushRef="#br0" timeOffset="65775.8552">3684 13448 49,'4'-34'87,"-9"-10"3,0 9-4,-10 5-64,-2 0 4,-2 14-1,-10 7-3,-1 18-1,-4 10-5,-1 15-2,2 5-3,4 12-1,6 0-6,11 2 0,10-7-3,11-11-1,8-12-2,7-12 1,4-11 0,4-13-1,-2-10 2,0-7-2,-4-3 2,-4 1-1,-6 0 4,-5 8 0,-8 4 4,-3 20 2,0 0 2,0 0 2,-17 16 0,12 18 2,0 6-3,6 15 0,1 5-3,7 12-5,1-1 0,2 1-4,2-3 2,0-7-3,-4-8 2,-4-8-4,-6-9 4,-6-12 0,-6-4 0,12-21-2,-33 9 2,12-18 0,3-14-1,0-10 0,6-8 1,5-5-1,7-10-2,5-1 2,7 1-12,2-2-5,10 15-20,-6-8-17,8 21-57,-2 4-2,0 15 0,-2 9 0</inkml:trace>
  <inkml:trace contextRef="#ctx0" brushRef="#br0" timeOffset="66135.241">3843 13799 156,'0'0'118,"0"0"5,15-27-7,2 24-70,-17 3-13,34-9-8,-13 11-10,3 8-8,-4 6-2,-5 4-6,-2 6 3,-9 4-3,-5 2 3,-8 3-4,-6-1 0,-5-1 1,-2-6 0,-1-3 1,1-8 1,3 0 1,19-16 3,-16 18-1,16-18 2,0 0-1,28 10-1,-3-10-1,5-3-7,3-8-16,9 11-39,-7-16-63,5 2-4,-8-9 0,1 0-4</inkml:trace>
  <inkml:trace contextRef="#ctx0" brushRef="#br0" timeOffset="66463.3832">4287 13654 198,'0'0'127,"0"0"-4,0 0 1,0 0-81,18-9-11,2-15-15,10-1-9,1-5-6,3-5-8,6 3-8,-5-5-13,3 16-19,-16-11-32,3 16-44,-8 0-4,-17 16 3,17-3 3</inkml:trace>
  <inkml:trace contextRef="#ctx0" brushRef="#br0" timeOffset="66697.7689">4317 13684 168,'-27'25'125,"27"-25"6,0 0-4,11 30-54,-11-30-30,38 21-13,-12-5-13,7 7-11,3 7-5,-1-2-14,3 11-19,-12-16-58,7 7-41,-11-11-4,4-5-1,-3-17 3</inkml:trace>
  <inkml:trace contextRef="#ctx0" brushRef="#br0" timeOffset="67041.5359">4976 13707 199,'7'-23'118,"-2"-5"-4,-1 3 1,-8-5-93,6 9-7,-7-2-8,5 23 2,-21-28 2,4 28 2,-11 0 0,2 16 2,-9 0 0,6 14 1,-4-2-4,10 9-3,5-2-2,9 2-3,14-5 1,12-7-5,9-8-3,4-15-13,12 2-24,-12-27-52,12 5-36,-9-19-5,0-5 3</inkml:trace>
  <inkml:trace contextRef="#ctx0" brushRef="#br0" timeOffset="67322.7997">5078 13065 223,'0'0'128,"0"0"-1,30-7 0,-14 19-86,11 29-11,-1 8-13,7 18-6,-4 11-5,3 12-2,-10 16-1,-3 10-3,-5 4-1,-7 0-2,-4 2-6,-11-13-12,2-1-27,-18-22-80,5-15-3,-10-22-1,-1-15-2</inkml:trace>
  <inkml:trace contextRef="#ctx0" brushRef="#br0" timeOffset="68604.1131">329 15519 217,'-21'-2'118,"21"2"0,0 0-4,0 0-78,28-9-4,-3 6-18,11 1-13,7 4-18,1-9-24,10 12-38,-3-7-36,-4 2-3,-7-3 0,-7 6 0</inkml:trace>
  <inkml:trace contextRef="#ctx0" brushRef="#br0" timeOffset="68150.9674">350 15217 138,'0'0'109,"0"0"-1,0 0 6,0 0-63,-17 14-6,18 16-8,-4 2-11,5 16-7,-4 5-6,5 12-10,4 7-14,-3-10-24,12 7-79,-4-13-4,0-8-2,0-20-2</inkml:trace>
  <inkml:trace contextRef="#ctx0" brushRef="#br0" timeOffset="68807.2484">390 15665 237,'19'-5'115,"7"7"-3,7-6-21,10 15-61,0 1-17,4-3-32,8 9-59,-5-4-31,-6 2-5,-4-11-1</inkml:trace>
  <inkml:trace contextRef="#ctx0" brushRef="#br0" timeOffset="68369.7274">530 15196 116,'0'0'111,"16"7"1,-16-7 3,15 58-51,-13-19-17,12 28-7,-9 4-17,4 12-11,-1 5-22,-4-14-26,9 2-77,-7-18-3,-1-14-2,-5-44 0</inkml:trace>
  <inkml:trace contextRef="#ctx0" brushRef="#br0" timeOffset="69104.138">1150 15272 202,'-23'49'114,"-1"8"0,-2 13-3,0 3-77,7 13-14,9 4-35,3-12-39,12 1-56,9-10-3,6-13-1,12-15-4</inkml:trace>
  <inkml:trace contextRef="#ctx0" brushRef="#br0" timeOffset="69635.4154">1402 15348 192,'-6'-25'112,"6"25"-2,-30-19 0,15 33-80,-9 7-6,3 16-10,3 7-8,5 11-1,4 1-7,5-6-4,12-3-7,0-17-5,13-12-4,0-23 0,7-4 0,-6-23 2,2-3 7,-7-6 4,1 2 9,-8-1 6,-2 6 5,-4 8 4,-4 3 2,0 23 1,0 0 0,0 0 0,-17-4 0,15 27-1,-3 2-2,10 14-1,-2 7-3,12 10-2,2 4-4,4 7 0,1 2-2,4 3 1,-4-5-2,-2 0 4,-8-5-3,-5-7 4,-14-6-2,-5-8 2,-11-11-1,-1-9 0,-7-12-3,-4-11 0,0-14-1,1-10-3,6-6-4,4-12-12,15 10-21,-5-19-54,18 9-31,4 0-2,11 9-1</inkml:trace>
  <inkml:trace contextRef="#ctx0" brushRef="#br0" timeOffset="70088.5661">1718 16052 235,'10'-25'117,"-8"-5"1,-4-14-4,6 5-83,-8-7-11,6 4-10,-2 8-3,0 6 0,0 28-3,0 0 2,0 0-2,0 0 0,8 46 0,-2-4 1,0 4-3,5 2 1,1 1-2,2-3-1,2-2-1,-1-7 1,-1-5-2,-2-9 2,-3-2-3,-9-21 2,2 32 0,-2-32 1,-21 19 0,3-12 1,-4-7 1,-2 2 1,0-4 4,1 2-2,4-7 3,19 7-1,-21-12 0,21 12 0,0 0-2,26-11-6,-2 13-13,-3-11-40,8 11-72,1-9-6,5 5-1,-4-8-6</inkml:trace>
  <inkml:trace contextRef="#ctx0" brushRef="#br0" timeOffset="70917.2687">2111 15699 150,'0'0'117,"0"0"0,0 0 0,-4-30-59,10 7-27,12 2-6,2-4-15,5 0-14,7 6-17,-1-13-20,11 18-33,-9-5-41,0 10-1,-8 5 0,-5 1 1</inkml:trace>
  <inkml:trace contextRef="#ctx0" brushRef="#br0" timeOffset="71151.6621">2085 15725 198,'-17'18'120,"17"-18"4,0 0-2,3 35-79,-3-35-5,24 39-13,-5-14-12,10 8-7,7 4-16,-2-12-29,16 7-81,-10-11-5,5-7 0,-7-16-3</inkml:trace>
  <inkml:trace contextRef="#ctx0" brushRef="#br0" timeOffset="71511.0553">2864 15745 153,'11'-25'106,"-10"2"-1,-1-3-1,0 1-75,-12-14-3,2 9-13,-9-5-2,-2 5-3,-11 2 2,2 12 0,-7 12 0,1 13 1,-4 14 0,6 12-1,1 6-2,8 15 1,8-1-5,10 3 0,11-10-2,8-9-2,10-9-1,7-13-3,8-15-2,1-14-4,5-6-10,-6-21-23,8 2-73,-8-9-2,-1 2-1,-9 0 0</inkml:trace>
  <inkml:trace contextRef="#ctx0" brushRef="#br0" timeOffset="71745.4414">3105 15840 202,'0'0'128,"-5"51"-2,-2-14-4,2 16-74,-1 9-69,-1-2-84,7-2-14,0-10-2,4-8-6</inkml:trace>
  <inkml:trace contextRef="#ctx0" brushRef="#br0" timeOffset="72432.9724">3688 15572 123,'5'-32'96,"4"-3"-3,-6-9-4,-1 3-85,-1 2-1,-2-1-3,-4 10 2,-7 5 7,12 25 3,-35-14 9,14 30 2,-4 5 3,4 21 0,-3 1-2,8 13-3,4-1-8,10 1-3,8-6-9,7-8-5,10-5-5,1-19-2,7-1-1,-4-15 0,5-7 1,-8-6 0,-2-3 4,-5-5 4,-17 19 6,23-27 3,-23 27 4,0 0 1,0 0 0,0 0 2,14 32-1,-9 3-1,2 2-4,4 11 1,1 1-2,3 6 5,1-4-4,-1 4 5,-2-9-2,-1 0 6,-11-6-3,-1-3 0,-12-14-2,-2-2-3,-8-15 0,-6-6-4,-3-11 1,-2-12-5,2-7 2,1-9-4,10-1-3,1-8-10,13 11-13,1-16-21,22 23-51,-2-14-31,10 16-1,3-6 1</inkml:trace>
  <inkml:trace contextRef="#ctx0" brushRef="#br0" timeOffset="72776.7396">3984 15921 189,'0'0'127,"0"0"2,-10 21-2,10-21-69,0 0-24,22 4-13,-22-4-11,31 3-5,-11 3-3,-2 1-4,1 5-2,-19-12 0,25 39-1,-18-13 1,-7 4 0,-7 2 2,-4 3 2,-3 1 2,-1 1 1,1-2 5,-3-3-1,6 1 3,1-10-3,7 0 3,3-23-6,10 25 2,-10-25-9,26-4-13,3 6-43,-7-21-75,11 6 1,-3-15-7,1 0 3</inkml:trace>
  <inkml:trace contextRef="#ctx0" brushRef="#br0" timeOffset="73386.1445">4275 15828 222,'-12'21'128,"12"-21"-1,-9 21-3,9-21-91,19-12-6,2-11-14,12 3-6,7-10-5,6-10-6,5 3-7,-1-6-10,7 13-17,-12-10-24,1 24-61,-10-2-2,-11 15 0,-25 3 2</inkml:trace>
  <inkml:trace contextRef="#ctx0" brushRef="#br0" timeOffset="73604.9047">4363 15865 197,'0'0'125,"5"21"3,-5-21-3,30 28-82,-13-21-7,16 16-16,0 0-17,4-2-23,9 16-47,-5-12-60,3 5-1,-4-11-4,5-3 2</inkml:trace>
  <inkml:trace contextRef="#ctx0" brushRef="#br0" timeOffset="73901.7953">5154 15979 216,'0'0'124,"4"-26"0,-8 1-4,8-1-90,-16-13-11,2 0-14,-5 0-8,-3-3-2,-7 12 0,-4 7 1,-6 14 3,-3 13 0,0 15 5,2 13 2,3 7 2,10 14 0,7 1 1,15-1-1,8-7-4,14-7-1,8-9-14,5-23-14,15 2-28,-9-27-68,6-10-4,-5-20-2,-1-12 1</inkml:trace>
  <inkml:trace contextRef="#ctx0" brushRef="#br0" timeOffset="74167.4331">5154 15004 241,'28'33'127,"5"10"-4,11 29-34,-8 0-52,7 34-5,-8 2-16,-4 19-3,-11 7-8,-11 7 1,-14 0-4,-12-10-12,-6-6-20,-16-35-64,2-9-32,-7-30-2,7-19-1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09.7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261 2078 125,'3'22'106,"-3"-22"6,9-22-19,1-2-55,-2-33 2,13-9-10,-7-30-2,10-9-4,0-28-7,6-10-3,0-14-3,1-7-2,-3-7-3,0 5-1,-2 6-3,-5 10-3,-6 16 5,-3 14-1,-4 20-2,-1 19 4,-6 27-4,1 19 3,-2 35 2,0 0 0,0 0 0,0 39 0,-3 22 1,-1 36-3,2 24 0,2 32 1,2 37-4,3 31-1,3 33-1,4 15-1,4 11 3,5-5-1,2-8 1,0-14-2,1-32 0,1-31 2,0-35 0,-4-32 1,-2-29-4,-7-28 2,-4-29-1,-5-15 1,-3-22 1,-20 0-2,-5-9 2,-10 2-1,-7 3 0,-11 4 0,-4 4-1,-3 5 1,-4 2-2,0-2 2,3 0-1,4-7 0,5 0 0,6-2 1,2-2 0,6 4 0,2 0-1,5 2 0,2 1 2,8 4 0,5 2 0,16-11 2,0 0 0,5 26 0,19-22 2,13 0-2,15-1 1,13-1-1,17 0 0,9-2-2,8 2 1,6 0-1,1-2 0,-1 0 1,-7 0-1,-9 0 1,-14 0-2,-11 0 1,-9 3-1,-15-1 1,-5 0 0,-8 0 0,-6 0 0,-7 1 0,-14-3 1,20 4-2,-20-4 1,0 0 0,0 0 0,11 20-1,-11-20 0,0 0 0,0 0-1,0 0 2,-5 21-1,5-21 0,0 0-2,0 0 3,0 29-8,0-29 1,4 28-8,-4-28-20,3 29-49,-3-29-52,0 0 0,0 0-5,-25-24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31.36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12206 5779 41,'0'0'74,"-17"4"-33,17-4-2,-19 3-7,19-3 3,-18 0 0,18 0 0,0 0-1,-17 0 3,17 0-3,0 0 1,0 0-5,0 0-5,0 0-2,0 0-5,0 0-2,0 0-5,0 0 0,20-21-6,-5 16 1,6 1-8,1 1-2,5 6-14,-9-8-30,3 5-75,-2 7-3,-19-7 0,20 5 0</inkml:trace>
  <inkml:trace contextRef="#ctx0" brushRef="#br0" timeOffset="703.1577">12578 5587 1,'10'-25'73,"-13"-19"3,11 5-35,-5 4-15,-5 5 2,2 7-1,-4 2 4,4 21-1,0 0 2,0 0 2,-22-2-3,19 23-2,3-21-7,-9 50-4,7-17-6,6 6-1,6 5-4,6-3-2,1 6-2,4-4-4,0-1 3,-1-3-4,0-4 5,-5-3-6,-8-9 2,-4 0-2,-3-23 2,-12 26 1,12-26 0,-29 11 2,8-8 0,0-6 3,1 1 2,3 0 1,1-3 0,16 5 1,-16-7-2,16 7 0,0 0-3,21-2-5,-2 4-13,0-4-29,7 2-77,4 2 2,-1-6-5,5 1 0</inkml:trace>
  <inkml:trace contextRef="#ctx0" brushRef="#br0" timeOffset="1265.6905">13256 5721 151,'0'0'115,"0"0"0,0 0-3,0 0-80,25 14-13,-5-14-23,4-7-29,5 0-77,3 2-4,-5-8-2,4 3 0</inkml:trace>
  <inkml:trace contextRef="#ctx0" brushRef="#br0" timeOffset="1828.2129">13706 5666 88,'10'-33'102,"-10"33"-2,16-48 1,-13 13-68,8 3-8,-6 0-13,2 2-6,-4 2-3,-1 2 0,-2 26 2,-3-30 1,3 30 2,0 0 1,-18-4 2,18 4-1,-10 28-1,6-3 0,3 5-2,2 7-1,6 9 1,2 5-4,7 0 0,-1-1-4,6-1 2,0-5-4,1-5 3,-3-4-4,-2-12 2,-17-23-2,20 32 2,-20-32 2,0 0 0,0 0 0,-28 21 1,9-23 1,-2 4-1,-1-2 3,-1-2 3,4 2 1,0 0 3,19 0 1,-24 0 0,24 0 0,0 0-1,0 0-2,0 0-4,26-5-4,-6 5-12,-1-7-33,13 2-82,-7 3 3,3-7-7,-2 2 4</inkml:trace>
  <inkml:trace contextRef="#ctx0" brushRef="#br0" timeOffset="2453.2439">14357 5730 133,'0'0'117,"0"0"1,-7 21 0,7-21-70,0 0-16,21 9-13,-6-9-11,10 3-15,-5-13-22,17 13-36,-4-8-52,0-4-1,3 0-1,-7-5 1</inkml:trace>
  <inkml:trace contextRef="#ctx0" brushRef="#br0" timeOffset="3015.7717">14862 5666 138,'14'-37'111,"-14"37"-3,16-49 1,-13 10-80,9 4-6,-7-2-11,2 5-7,-3-3-1,-3 5-1,-1 5 2,0 25 1,-2-32 1,2 32 2,0 0 1,0 0 1,-18 25-1,16 3-2,0 2-1,4 7-2,2 4-2,6 3 0,2 5 2,2-1-4,2-2 2,1-4-4,0-3 4,-1-7-4,-2-4 4,-2-2-4,-12-26 0,14 32 1,-14-32 0,-2 25 1,2-25 0,-20 23-1,20-23 0,-32 23 0,13-11 0,0-3 2,2 0 2,1-2 1,16-7 1,-19 5 1,19-5 1,0 0-1,0 0 0,20-7-1,-4 5-3,3-1-1,2 3-5,0 3-5,3 1-13,-24-4-31,31 5-77,-31-5 0,19 9-4,-19-9 3</inkml:trace>
  <inkml:trace contextRef="#ctx0" brushRef="#br0" timeOffset="4500.2223">12589 7372 1,'0'0'89,"21"-5"9,-21 5 5,8-32-43,-8 32-15,14-40-7,-14 40-8,12-43-7,-8 17-6,-6 3-5,-3 0-7,5 23-2,-29-32-2,6 25-1,-5 5 0,-5 6 1,3 12 1,-7 5 2,2 9 3,4 0 2,5 14 3,5-7 0,13 7 3,8-10-2,12 1 1,8-14-3,13-5-2,6-9-2,5-14-5,2-7-8,-3-14-16,0 8-39,-10-13-61,-6 1-3,-7 4-2,-8 1 0</inkml:trace>
  <inkml:trace contextRef="#ctx0" brushRef="#br1" timeOffset="701726.3277">13168 7596 158,'-22'8'126,"6"-3"0,16-5 2,-18 2-83,18-2-4,0 0-9,24-15-8,8 12-7,6-3-4,12 4-2,14-5-4,10 3-1,4-3-3,6 3 0,-5 4-3,-7-2 0,-6 6-6,-13-4-8,-9 13-26,-24-11-92,-6 5-3,-14-7-2,0 0-2</inkml:trace>
  <inkml:trace contextRef="#ctx0" brushRef="#br0" timeOffset="5078.3736">13371 7261 147,'0'0'121,"0"0"-1,9 21 0,7-14-76,-16-7-13,34 9-12,-11-5-16,3-6-22,7 9-51,-3-7-49,-3-5-3,1 1-1,-4-8-1</inkml:trace>
  <inkml:trace contextRef="#ctx0" brushRef="#br0" timeOffset="5672.1532">13936 7108 125,'12'-43'108,"-3"22"-4,-4-14 1,2 3-84,4 7-8,-5-10-9,0 12 0,-3 2 0,-3 21 2,-5-23 3,5 23 2,0 0 2,-16 11 3,16-11-1,-10 30 1,6-9-4,4 7-1,0 4-2,4 1-4,2 1-2,5 1-3,5-1-2,-3-1-2,5-3 1,-3-5-3,2-6 1,-17-19 0,23 27 0,-23-27 2,0 0 1,2 28 1,-2-28 1,-25 16 0,7-7 1,-3 1 0,-2-1 3,1 0 3,-1-2 2,8 0 3,15-7 0,-23 7 2,23-7 0,0 0-1,0 0-3,16-7-2,-1 5-4,4-3-6,4 7-8,-4-8-23,10 6-82,-7 2-13,-4-2-3,1 2 0</inkml:trace>
  <inkml:trace contextRef="#ctx0" brushRef="#br0" timeOffset="7187.8572">14854 7189 28,'0'0'97,"0"0"5,14-25 1,-14 25-41,15-35-18,-10 5-11,7 3-8,-5-8-10,4 3-5,-2-5-4,-1 7-3,-4 0-1,1 4-1,-5 26 0,2-32 1,-2 32 1,-4-21 1,4 21 0,0 0 2,0 0 0,0 0 2,-10 28-1,13-5 0,2 14-1,4 7-3,3 2 2,0 7-4,4 5 2,-1-1-3,5-1 1,-7-5-2,3-12 1,-4-7 1,-2-9-1,-10-23 2,16 26-2,-16-26 1,0 0-1,0 0 1,0 0-1,0 0 0,-23 4-1,8-4 0,-2 3 1,-1-1 2,-3-2 2,4 5 2,1-8 2,16 3 2,-20 0 1,20 0 2,0 0 0,0 0-1,0 0-1,0 0-2,0 0-1,0 0-1,24 0-2,-8 5 0,2-3-3,5 3 1,0-3-2,1 0 0,-4-2-1,2 0 0,-7 0-1,-15 0 0,24 0-1,-24 0-4,0 0-2,0 0-4,0 0-7,0 0-15,0 0-23,0 0-52,0 0-20,0 0 3,0 0-1</inkml:trace>
  <inkml:trace contextRef="#ctx0" brushRef="#br0" timeOffset="8328.5346">12765 9163 124,'16'-4'104,"-11"-17"2,6-5-28,-1 6-29,-5-20-11,4 3-13,-6-4-8,1 2-6,-6-3-5,-3 7-2,-5 3-1,-6 9-1,-6 5 2,-8 13 0,-6 10 1,1 13 1,-3 5 1,5 9 2,2 8-1,7 6 1,8 5-4,14-1 1,14-1-2,11-8 0,4-4-2,8-9 0,6-12 0,1-13-2,2-20-2,-4-13-7,-1-7-15,-14-16-34,1 3-61,-9-1-2,-5 0-2,-9 7-2</inkml:trace>
  <inkml:trace contextRef="#ctx0" brushRef="#br0" timeOffset="8719.1914">13415 8960 142,'0'0'125,"0"0"2,0 0-2,0 0-55,0 0-31,0 0-13,25 5-13,-5-5-9,6 4-16,-2-8-29,9 4-82,-5 2-4,-2 0 0,-2-6-3</inkml:trace>
  <inkml:trace contextRef="#ctx0" brushRef="#br0" timeOffset="9328.5857">13910 8826 138,'10'-48'101,"-1"18"-1,-6-7-3,-1-3-76,5 8-7,-5 0-6,1 9 2,-6 0 2,3 23 1,-5-21 3,5 21 0,0 0 2,-14 21-2,14-21-2,-7 43-3,5-13-3,6 7-1,3 0-4,3 3 0,2 1-4,4-2 2,1-2-6,0-2 2,1-5-3,-4-5 0,-1-2 0,-13-23 1,12 37 0,-12-37 0,-9 37 3,9-37 2,-25 33 3,9-17 3,-4-5 2,3 3 3,-5-9 3,22-5 2,-27 4 1,27-4 1,-19-7-2,19 7-4,0 0-1,12-20-4,-12 20-3,26-12-5,-4 12-6,-1-4-16,10 15-48,-3-9-61,-2 3 0,-5-5-3,1 2 1</inkml:trace>
  <inkml:trace contextRef="#ctx0" brushRef="#br0" timeOffset="9922.3648">14637 8932 156,'0'0'121,"0"0"-1,0 0-1,17 30-53,-17-30-34,28-2-21,-5 7-25,-2-17-41,4 10-64,2-5-2,-1-2-2,-1-5 0</inkml:trace>
  <inkml:trace contextRef="#ctx0" brushRef="#br0" timeOffset="10547.3954">15103 8805 151,'9'-20'106,"-4"-13"-1,5 3 1,4-7-79,-7-4-11,2 1-10,-4 4 2,2-1 0,-7 7 2,3 4 1,-3 26 4,0-34 0,0 34 3,0 0-2,0 0-2,-3 27-2,3-4-2,3 19-1,-1 2-4,5 13 0,0 6-4,3-1-2,4 10-4,0-3 1,2 0-2,1-6 1,-1-6 1,-3-6 1,-1-5 2,-3-4 2,-6-12 2,-1-3 1,-2-27 0,-10 35 0,10-35-1,-22 14 1,6-16 1,0-1 2,-1-6 0,17 9 2,-29-16 1,29 16 0,-22-14-1,22 14-2,0 0-1,0 0-2,0 0-1,0 0-2,18-11 0,-18 11-1,31 0 0,-14 0-2,5 2-3,-8-2-5,8 9-12,-22-9-23,27 7-66,-27-7-22,0 0 1,16 16-1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6.3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142 1328 105,'17'-79'106,"1"-17"-2,0-16 0,7-8-70,-9-16-6,7 7-10,-7-2-7,4 11-2,-10 6 2,-4 22-1,-6 11 3,-3 25 0,-5 14 1,0 22 0,8 20 1,-21 31-1,9 21-2,6 38 0,2 30-1,5 38-1,5 28-2,7 30 0,5 16-4,9 9-1,5-1 0,6-12-3,1-23 0,4-19-1,-4-31 1,-1-30-1,-6-24 1,-9-27 1,-11-21-2,-10-16 1,-14-18-3,-14-10 2,-10-9-1,-13-9 0,-7-1 0,-9-8-1,-3-2 2,0 3 2,6-3 2,8 5 0,5-3 4,11 5-1,9 2 2,29 11 1,0 0 1,0 0-2,33 0 1,9 9 1,13 2-3,11 0 0,10 2-1,11 0 0,2-2-2,2 0 1,-5 0-2,-5 0-2,-6-2 1,-12-1-1,-9 1 1,-12-2 0,-13-1 1,-6-1-1,-23-5 0,24 2-1,-24-2 0,0 0-1,0 0-5,0 0-5,0 0-10,0 0-39,6 20-83,-6-20-4,0 0-4,-18-5-1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0.8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1103 1468 140,'26'-46'118,"0"-8"0,-3-14-2,-5-15-77,5-3-9,-6-14-8,4 4-7,-8-7-5,-3 7-5,-10-4 1,-7 2-2,-15-1 1,-11 7-1,-18 3 0,-15 3-3,-14 8 2,-11 19-1,-11 24-1,-5 28 0,-6 38-1,0 41 1,2 37 2,6 40-1,10 39 1,19 34 2,15 30-5,23 14 1,28 3-1,33 0 1,31-6-5,29-24 6,27-31-5,19-53 1,17-54 2,8-51 1,1-56-2,-5-53 0,-8-51 3,-14-43-3,-19-35 6,-15-21-3,-24-7 5,-18 1-4,-24 3 3,-21 13-3,-24 11-1,-19 24-4,-14 24-7,-12 25-10,-2 32-29,-13 13-80,7 24 0,5 20-4,7 15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2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163 1605 91,'0'0'114,"17"-28"1,0-16 4,6-15-78,-8-33-6,16-9-12,-3-23-4,4-7-9,-3-16-1,2 3-6,-10 4 3,0 9-3,-10 8 4,-3 16-1,-6 19 0,-2 18 1,-5 22-1,2 20-2,3 28 2,0 0-1,-18 35 0,15 26-2,-1 20 1,4 37 0,3 29-1,3 30 4,3 28-5,7 25 4,4 15-5,4 6 5,4-1-5,3-16 1,1-20 0,2-24-1,-1-28 1,-6-28-3,-2-25 3,-6-26-3,-7-22 3,-10-19-1,-10-22-1,-8-16-1,-12-13 1,-9-8-1,-11-9 0,-12-3-1,-10 3 0,-1 2 1,-2 6 0,1 3 1,3 6 0,6 7-1,10 0 2,13 0 1,10 2 0,11 0 2,19 0 1,0 0-1,0 0 2,0 0 0,38-9 1,3 18-1,16-1 0,12 6-1,12-4-2,13 4 1,8-3-2,3-5 1,3-4-2,-2-4 2,-4-4-3,-8-5 1,-9 0 0,-12-2 0,-9-1 0,-13 6-1,-8-1 2,-12 2-2,-8 5 2,-6 4-1,-17-2 2,16 11-1,-16-11 0,0 0 1,8 24-1,-8-24 0,0 0-1,0 0 0,3 22-1,-3-22 1,0 0-1,0 0-1,5 24 0,-5-24-4,0 0-1,0 0-8,0 0-16,0 0-96,0 0-17,0 0-4,-18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4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90 1730 176,'25'-46'120,"-3"-11"-2,1-17-3,9-13-91,1-25-3,7-8-9,-4-16-4,1-4-5,-5-6 0,-5 4-3,-5-1 1,1 8 4,-8 15 0,-2 19 3,-5 18-1,2 28 5,-5 22-3,-5 33 2,10 35 4,-7 33-5,-1 28 2,2 36-1,-3 29-1,4 32-3,0 19 2,5 22-1,4 7-5,2 8 3,3-2-2,0-13-3,3-22 3,3-19-3,-1-29 2,-2-29-2,-1-34 2,-5-27-2,-5-34 0,-11-40 0,0 0-2,-16 4 1,-12-28-1,-12 0 0,-15 2-1,-8 9 0,-10 6 0,-4 7 1,0 7 1,2 2 1,9-1 1,10 3 1,11-4 1,14-1 1,7-8 0,24 2 1,-16-4-1,16 4 0,20-7-1,8 3 0,11 2-1,14 0 0,17-3-1,10 3 0,11-2-1,11 1 1,1 3-1,1 0-1,-4 3 0,-9-3 0,-11 6 1,-10 1-2,-11-1 1,-13 3-1,-9-5 1,-9 3 0,-8-5 0,-20-2 0,23 2 0,-23-2 0,0 0 0,17-4 0,-17 4 0,0 0 0,0 0 0,0 0-1,0 0-1,0 0 0,15 22-1,-15-22-3,0 0-4,0 0-5,0 0-14,0 0-40,0 0-70,-16 11-3,16-11-2,-17 0 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9.0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733 11499 8,'0'0'100,"0"0"2,16 19 4,-16-19-56,0 0-5,15-32-9,-17 4-5,4 5-8,-7-10-6,1 3-6,-8 3-3,0 4-4,-7 6-1,-5 11-2,-5 8 0,-4 12 0,-3 9 1,-1 14 1,4 7-1,5 9 2,11 4-2,12 3 3,15 0-2,16-4 2,10-10-1,15-14 0,0-13 0,7-12-1,-2-21 1,-7-14-3,-7-13-2,-11-12-9,-1-3-16,-20-11-32,-5 7-61,-5 5-5,-7 4 0,-5 9-2</inkml:trace>
  <inkml:trace contextRef="#ctx0" brushRef="#br0" timeOffset="687.5393">2472 11529 1,'0'0'20,"9"-48"67,-5 18 2,-1 0-48,-10-9-1,2 9-5,-10-3-3,2 8-5,-12-5-4,-3 11-3,-11 3-2,1 9-3,-11 5 0,4 14-2,-5 6-1,5 17-1,1 2-1,14 13 0,7 8-2,13 2 0,11 0-2,15-4 1,12-13-2,8-10 0,7-15-3,6-13 1,1-17-3,-2-15-7,-1-6-12,-14-20-24,2 5-72,-16-5-3,-9 6 0,-7 6-3</inkml:trace>
  <inkml:trace contextRef="#ctx0" brushRef="#br0" timeOffset="1234.4357">3770 11647 76,'0'0'113,"20"-32"2,-15 11 1,-3-14-74,4 12-9,-7-11-10,1 8-5,-11-6-3,-1 9-5,-10-2-1,-6 11-2,-12 2-1,-8 7-2,-11 10 1,2 14 0,-2 6-1,7 14 1,6 12 0,13 7 0,13 6-1,22 3 1,19-7-2,12-9 0,12-9-2,6-19-3,7-19-5,-5-17-5,3-8-14,-16-25-28,-1-3-71,-18-4-3,-7 2-1,-12 0 1</inkml:trace>
  <inkml:trace contextRef="#ctx0" brushRef="#br0" timeOffset="2078.2341">795 13792 28,'14'-32'103,"-11"9"1,0-7 3,-2-3-60,-8-10-9,4 9-8,-9-8-10,0 10-3,-9-3-9,-3 10 3,-9 4-7,-6 12 8,-2 7-6,-1 11 2,-1 12-3,8 11-1,8 5 2,13 9-3,14 5 1,14 1-4,15-8 1,13-5-3,8-16 3,5-14-1,-1-13 0,-2-17-8,0-7-21,-15-20-78,-5-3-11,-13-6-1,-7 2-3</inkml:trace>
  <inkml:trace contextRef="#ctx0" brushRef="#br0" timeOffset="2718.89">2465 13555 85,'8'-34'107,"0"1"1,-4-4-1,-7-4-73,6 13-4,-9-11-9,-3 16-2,-12-3-6,-1 8-2,-13 4-3,-4 10-4,-9 6-1,0 9 0,-1 8 0,4 11 2,6 11 2,7 10-3,13 0 2,14 2-1,14-2 1,15-3-4,11-12 3,10-6-6,6-18-6,5-19-11,6-2-32,-6-28-71,-2-6 0,-11-13-3,-7-1-1</inkml:trace>
  <inkml:trace contextRef="#ctx0" brushRef="#br0" timeOffset="3218.9147">3925 13663 97,'19'-32'115,"-4"-4"0,0-1 0,-7-10-70,6 13-10,-12-10-11,4 9-6,-9-2-7,-2 10-2,-9 1 1,-9 10-3,-7 5-2,-7 11 1,-8 13-1,-2 15 1,-5 16 1,5 16-1,4 5 0,14 9 0,10-2 2,14 2-3,15-11 1,13-13-4,13-17 0,7-17-2,5-14-6,-2-18-14,3 2-47,-8-23-61,-9-2-4,-12-14 1,-10 0-6</inkml:trace>
  <inkml:trace contextRef="#ctx0" brushRef="#br0" timeOffset="4078.3277">922 15479 38,'3'-44'95,"4"2"1,-9-2-4,-5 1-67,2 8-7,-11 7-7,1 11-3,-9 10-1,-6 14 2,-4 10 1,-4 18 3,-2 2 1,4 16 4,1 0-2,11 14 3,8-5-3,20 5 0,9-9-4,19-5-2,7-14-3,12-9-3,4-18-4,1-21-15,1-8-40,-11-20-61,-8-11-1,-10-10-5,-11 1-1</inkml:trace>
  <inkml:trace contextRef="#ctx0" brushRef="#br0" timeOffset="4922.1545">2578 15797 70,'15'-2'117,"-15"2"0,6-35-1,-6 35-61,-3-46-24,7 14-10,-8-5-7,1 2-6,-7 5-4,-2 5 0,-5 4-1,-8 7 2,-6 10-1,0 11 3,-8 11-1,3 17 1,2 2-1,2 13 1,8 3-3,10 7 1,11 0 0,13 1 0,13-13 0,12-4 5,4-19-4,9-9-1,0-16 0,-2-9 0,-2-12-4,-8-13 0,-9-8-3,-7-6-6,-7 2 2,-7-5-4,-3 9-8,-8-9-20,7 26-53,-11-5-36,9 30 0,-23-25-3</inkml:trace>
  <inkml:trace contextRef="#ctx0" brushRef="#br0" timeOffset="5609.6577">4004 15613 86,'23'4'115,"-23"-4"2,26-16-2,-9 7-68,-8-24-7,6 10-12,-9-14-8,3 1-8,-8-4-4,-2 1-4,-5 4 0,-4 10-2,-6 7 0,-6 11 0,-6 14-1,-3 11 1,-4 17-1,-1 11 1,-2 12 0,7 8 2,3 1 1,12 0 1,11-7 2,16-2 1,6-19 0,17-9 1,6-20-2,9-15-1,1-16-1,3-13-3,-4-15-6,-8-9-8,-1 3-24,-19-12-93,0 12-3,-14-5-3,-5 13-4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5.0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1541 1154 8,'11'-96'86,"-9"-18"-2,2 9-2,-8-6-72,-7-1-2,-6 10 6,-12-3 4,-8 11 1,-18-4 5,-9 17 6,-19 7 0,-9 30 4,-15 26-7,-5 38-2,-12 39-7,-3 55-1,-6 50-6,5 48-6,5 52 0,17 42-4,13 28 3,23 26-2,28-1 1,41-12-3,47-36 7,35-43-3,37-74 4,33-73 3,25-84-4,17-72-1,4-74 1,-4-64 2,-22-48-6,-16-32 3,-28-18-4,-30 4-6,-33 3 3,-31 9 3,-36 21-3,-26 20-4,-23 28 1,-20 31-4,-5 36-11,-11 14-28,7 41-77,4 22-3,17 25-4,9 17-1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8:17.4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 1859 134,'8'-24'122,"5"-11"-1,3-26 2,9-11-59,1-31-43,13-13 2,2-28-7,5-5-3,-3-13-6,-3 0-1,-8 5-3,-6 10 1,-8 14-1,-7 13 1,-11 23 1,-4 21 2,-4 19-2,-5 24 5,-2 22-4,-1 33 5,-1 35-2,3 39-3,0 40 0,6 41 1,3 35 0,15 31-3,7 24 2,5 8-4,10 5 2,2-11-3,2-19 2,0-19-4,-3-19 2,-5-26 0,-6-22 0,-3-19-2,-8-29 0,-4-22 3,-7-29-2,-5-21 1,-8-24-2,-6-18 0,-5-20 0,-7-6 0,-8-8 1,-7 1-2,-3 3 2,-4 1-3,-3 8 3,-1 3-1,-2 10 0,-1-3 0,5 5 2,4-1-2,4 1 1,6 2 0,7-1 1,12 3 0,22 0 0,0 0 1,31 14 0,17-3 0,24-3 0,15 3 1,18 0-1,12-2 0,12-3 0,0 3 0,-3 0-1,-7 2 0,-16 2-1,-11-2 1,-17 2-1,-14-2 1,-17-2 0,-10-3 1,-10-3-1,-6-6 1,-18 3-1,18-6 1,-18 6-1,0 0 0,0 0 0,0 0-2,0 0 1,0 0 0,0 0 0,0 0 0,0 0-1,0 0-1,16 11-5,-16-11-6,0 0-23,-5-29-102,5 29 0,-3-24-7,3 24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26.2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0 36,'0'0'70,"0"0"-22,0 0-6,0 0 0,-4 23-10,4-23-4,7 25-4,-7-25-8,16 29-4,-16-29-1,20 37-3,-8-12 1,2 4 2,1-2 0,0 9-2,0 1 2,3 5 0,-3 1-4,7 7 3,-5-4-3,5 6 2,-3 2-2,3 2 1,-2 6 2,3 7-3,-1-1 2,3 7-3,0 10 1,1 11-4,3 6 1,0 4-2,3 6-4,-2 6 3,2 9 2,0 6-2,3 2 2,2 4 0,-1-1 1,5 5 0,1 0 1,3 3 0,5 1-3,1-1 4,2 3-4,1 1 2,1-1-3,0 1 2,-1 0-3,2 5-3,-1 1 3,1 2-1,2 8 0,1 3 0,3 5-1,0 3 1,9 6-1,-1-3 4,3 7-5,0 2 4,3-2-3,2 3 3,2 5-7,-2 2 1,-3 5 0,2 3 3,0 1-2,1 0 2,3-3-3,0 1-2,-2-2 7,2-5 0,3-2 1,2-6-3,0-6 1,1 2-3,4-8 5,4-3 1,5-10-1,2-8 2,4-8-3,1-9 4,1-8 1,3-9-4,1-11 3,0-10-4,2-5 4,1-7-5,1-10 6,2-4-6,4-8 3,1-9 1,3-11-1,0-7 1,-2-15 0,5-8-1,-2-15 0,6-15-1,1-12 0,1-12-1,-1-13 1,0-12-2,3-9 0,3-12 2,3-7-5,0-11 5,-1-16-4,-1-11 4,1-12-3,-2-5 2,4-13 0,-1-6 0,-3-4 2,-6-5-3,2 1 3,-7-1-2,-1-1 4,-3-9 1,-5-4-2,-7-11-2,-5-5 0,-2-11 3,-5-4-3,-4-9 2,-3-3-2,-4-3-4,-3 4 2,-3 1 2,3 1 0,-1-1-2,-1-1 3,0 1-1,-1-5-4,-1-8 2,-7-6-2,-1-5-1,-7-1 0,-2-3 1,-3 5 0,-3-3-1,0 9 6,-2 6 0,0 13-2,0 10-2,-4 14-2,-1 5-9,-1 14-7,-3 6-11,3 19-10,-7-2-18,5 11-38,0 1-8,-2 7 2,3 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6:44.7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-80 0 115,'0'0'90,"0"0"-4,11 42 4,-8-3-65,0 16-12,0 10-11,0 5-20,3 7-10,0-5-22,-1-4-34,3-7-7,-6-19 0,7-10 33</inkml:trace>
  <inkml:trace contextRef="#ctx0" brushRef="#br0" timeOffset="281.286">-265 166 141,'0'0'102,"-11"-19"6,11 19-4,4-22-58,-4 0-8,17 13-6,-2-11-8,12 9-5,3 1-3,8-1-10,4 2-14,-1-6-23,15 8-67,-10-4-16,0 4 0,-7 1-4</inkml:trace>
  <inkml:trace contextRef="#ctx0" brushRef="#br0" timeOffset="843.7845">288 479 127,'0'0'95,"0"0"2,6-20-5,-6 20-66,5-28-10,-5 28-11,2-33-3,-7 13 1,5 20 3,-20-26 1,4 22 2,-9 4 2,2 13 0,-8 7 0,3 10-1,-3 10-2,6 3-3,3 3 0,7 0-1,5-6 1,10-10 0,4-10 2,11-9 1,5-16 1,5-6-1,5-13-1,-3-2-1,1-2-2,-5 2 0,-2 4-2,-21 22 0,21-22-2,-21 22 1,0 0 0,3 33 0,-6-7-1,3 2-3,6 5-8,-1-9-13,16 9-35,-2-18-54,8-10-5,4-12 1,4-10-3</inkml:trace>
  <inkml:trace contextRef="#ctx0" brushRef="#br0" timeOffset="1234.4587">725 413 81,'0'0'101,"25"-26"9,-12 6-7,2-8-45,6 2-15,-9-11-19,4-1 3,-6 1-21,-7-2 3,-1 0-9,-9 1 9,-6 1-11,-10 9 6,-6 6 3,-4 13-1,-8 9 2,2 18 6,-9 12-4,4 23-2,3 6 4,3 15-8,10 0 2,8 5-5,11-7 4,14-8-5,11-16 1,12-13 1,8-15-2,5-16-3,4-8-10,-6-16-16,3 7-19,-16-18-39,-2 7-34,-13 2 0,-11 22-1</inkml:trace>
  <inkml:trace contextRef="#ctx0" brushRef="#br0" timeOffset="1437.5918">529 466 157,'0'0'122,"0"0"1,0 0 3,14-4-66,-14 4-14,33 15-15,-15 0-10,10 14-9,-5 3-11,0-1-17,5 17-31,-8-13-81,-2 0-3,-9-13-2,1-2-3</inkml:trace>
  <inkml:trace contextRef="#ctx0" brushRef="#br0" timeOffset="2031.3608">1039 109 164,'-15'5'114,"15"-5"-2,-26 39 1,8 3-77,-6 4 0,6 17-18,2 5 0,6 11-19,10 2-10,8-11-19,17 4-49,3-17-35,6-16-5,9-14-1</inkml:trace>
  <inkml:trace contextRef="#ctx0" brushRef="#br0" timeOffset="2546.9887">1263 481 105,'0'0'98,"10"-44"-2,-2 12-4,2 1-57,-6-4-13,2 2-4,-3 0-6,4 7 1,-5 2-6,-2 24 4,-2-35-5,2 35 5,0 0-2,0 0 0,-15-2-1,15 2-2,-5 39 3,3-6-5,2 6 6,4 10-10,-1 3 3,4 5-2,1-2-2,2-5-1,0-4-2,-1-7 0,1-6-4,-5-11 1,-5-22 0,0 28-1,0-28 2,-15 7 2,15-7 3,-26-2 1,8 0 2,0 2 1,0 2 0,-1 2 2,1 3 2,18-7 1,-25 15 0,25-15 0,0 0-2,0 20 0,0-20-7,26 6-12,-1 5-29,-1-9-72,-2-4-3,0 2-2,-3-9 1</inkml:trace>
  <inkml:trace contextRef="#ctx0" brushRef="#br0" timeOffset="2765.7507">1477 652 175,'14'-20'125,"-14"20"-1,7 20-1,-7-20-82,-3 52-26,3-1-33,-4-8-32,4 8-69,-3-3-5,-2-9 0,5-10-2</inkml:trace>
  <inkml:trace contextRef="#ctx0" brushRef="#br0" timeOffset="3297.0306">1729 532 63,'0'0'99,"56"-119"-1,-56 119-1,43-105-79,-43 105 0,26-89-9,-26 89 8,0 0-4,-14-90 6,14 90 0,0 0 6,-67-6-6,39 34-8,6 5 6,-6 21-9,11 8 5,-3 14-10,16 3 2,-3 8-10,12 1 5,-3-5-3,-2-83-1,24 140-4,-24-140-7,0 0-4,41 112-12,-41-112-13,0 0-4,0 0 5,7-46-8,-25 13 5,5 2 9,-13-6 12,7 4 22,-10 5 22,11-5 17,-5 15 8,5-3 14,18 21 2,-31-14-3,31 14-6,0 0-9,-5 22-9,5-22-10,33 16-16,-33-16-15,78 6-47,-78-6-62,77-11-2,-77 11-2,74-39 0</inkml:trace>
  <inkml:trace contextRef="#ctx0" brushRef="#br0" timeOffset="3609.5467">1919 92 174,'0'0'116,"0"0"8,0 0-5,86 26-65,-86-26-12,0 0-20,101 127 0,-101-127-13,71 149-2,-42-62-10,-12 9 2,-13-2-7,-16 5-6,-15-12-11,-9 7-48,36-94-51,-106 138 3,40-81-4,2-20-7</inkml:trace>
  <inkml:trace contextRef="#ctx0" brushRef="#br0" timeOffset="4593.9653">-319 1538 174,'0'0'114,"34"-18"-6,-4 9 3,9 3-79,0-3-14,9 2-15,3 5-22,-5-4-18,8 4-70,-8 4 1,-7 0-8,-8 4 2</inkml:trace>
  <inkml:trace contextRef="#ctx0" brushRef="#br0" timeOffset="4359.5917">-240 1332 109,'0'0'99,"0"0"5,0 0-4,8 55-72,-7-5-1,11 20-13,-3 11-13,3 9-21,8 8-42,-5-2-41,-2-17 1,-2-11-2</inkml:trace>
  <inkml:trace contextRef="#ctx0" brushRef="#br0" timeOffset="5062.7409">227 1855 102,'0'0'92,"15"-46"-1,-5 17-2,-6 1-67,-4-7-9,0 4-9,-6 1 4,-2 3 2,-12 3 2,2 11 0,-12 4 2,6 14-2,-7 6 0,5 13 0,-2 9-6,6 6-2,6 7-3,4 0-1,6-5 0,7-3 0,6-10 0,-7-28 0,31 22 0,-10-29 1,6-8 0,-3-9 0,3 0 0,-6-2 2,0-3 2,-4 12 2,-17 17 1,22-13 2,-22 13-2,14 28 1,-10 1-1,6 6-1,2 8-8,-1-3-8,11 3-16,-6-19-31,9-6-56,-1-14-3,3-17-2,-1-9 1</inkml:trace>
  <inkml:trace contextRef="#ctx0" brushRef="#br0" timeOffset="5437.7619">666 1726 82,'17'-27'95,"-6"8"2,-6-12-3,0-4-66,5 4-5,-7-6-14,0 2 1,-4-2-3,-2 7 5,-9-1-1,-3 11 4,-4 3-2,-6 15 1,-6 10 2,2 19-3,-6 8 3,4 17-4,3 7 1,8 13-3,7-2 1,10 2-4,10-13-2,8-4-1,7-13-2,6-10-3,5-18-5,0-14-10,3 0-18,-11-24-35,-1 2-50,-4-7-2,-8-1 0,-3-3 1</inkml:trace>
  <inkml:trace contextRef="#ctx0" brushRef="#br0" timeOffset="5640.893">524 1758 146,'0'0'120,"-8"25"1,8-25-1,24 15-70,-1 9-15,-3-4-21,4 6-16,1 13-21,-7-13-24,8 12-67,-10-6-7,-2-3-3,-4-7 0</inkml:trace>
  <inkml:trace contextRef="#ctx0" brushRef="#br0" timeOffset="5984.6643">1007 1293 119,'0'0'111,"0"0"0,-19-7 9,19 7-57,-25 63-15,2-14-11,7 27-9,-7 5-4,8 17-7,2 3-6,6 0-14,9-1-16,3-19-21,15-6-77,-4-21-11,7-23-1,1-20-3</inkml:trace>
  <inkml:trace contextRef="#ctx0" brushRef="#br0" timeOffset="7047.2151">1115 1662 37,'-6'-28'89,"6"28"5,-21 0-22,0 9-17,1 8-15,-6 3-10,6 8-9,-1 3-6,6-1-7,5 3-4,5-9-3,8-2-2,-3-22-1,25 18-2,-7-23 1,5-8 0,1-4 0,1-5 0,-5-2 0,-4 0 2,-5 4 1,-11 20 4,11-31-1,-11 31 3,0 0 1,-17-13 3,17 13 1,0 0 1,-18 33 0,18-33-1,-6 44 0,6-16-3,4 3-1,7-1-3,0 3-2,4 4-1,3-2-2,1 5 0,1-1 1,-5-2 4,-4 5 2,-6-1 2,-5 3 2,-8-7 1,-2 1 1,-8-12-1,-2-2 0,1-11-3,1-9-1,0-12-3,18 8-3,-25-44-3,18 7-5,3-1-9,0-7-14,11 10-20,-9-5-46,2 3-22,2 11-3,1 0 4</inkml:trace>
  <inkml:trace contextRef="#ctx0" brushRef="#br0" timeOffset="7625.369">1252 2163 65,'0'0'101,"18"2"0,-18-2-2,3-26-58,-3 26-12,8-28-12,-8 28-6,7-38-5,-7 38-3,0-30 1,0 30 2,-3-22 1,3 22 2,0 0-1,-10 20-1,10-20-1,-8 39 0,6-13-2,2 7-2,2 0-2,1 0 0,2-3 0,1 1 0,2-7-1,2 0 1,-3-4-1,-7-20 1,8 30 0,-8-30 1,-1 24-1,1-24 2,0 0-1,-24 24 0,24-24 1,-22 9 1,22-9 0,-17 5 1,17-5 2,0 0 1,0 0 0,0 0-1,0 0 0,0 0-1,0 0-4,0 0-10,21 19-31,-21-19-76,24 9-1,-24-9-5,16-4 2</inkml:trace>
  <inkml:trace contextRef="#ctx0" brushRef="#br0" timeOffset="8016.0094">1583 2014 224,'10'31'121,"-2"24"-10,-5 12-50,-11 10-80,2-3-20,-7 14-31,-2-9-44,-2-20-5,3-13 2,-1-33 79</inkml:trace>
  <inkml:trace contextRef="#ctx0" brushRef="#br0" timeOffset="8625.43">1959 1960 154,'0'0'104,"0"0"-3,67-79-6,-67 79-80,0 0-13,39-118-6,-39 118 2,17-88 0,-17 88 3,0 0 8,-10-111-2,10 111 2,0 0 2,0 0 0,-67-37 0,67 37 1,0 0 1,-90 96-5,90-96 5,-60 116-1,60-116-2,-45 153 2,45-153-2,-17 164-2,17-164-7,20 140-2,-20-140-6,41 103-3,-41-103-7,0 0-11,85 46-21,-85-46-17,0 0 0,0 0 4,0 0 15,26-101 6,-26 101 12,0 0 16,-85-79 31,85 79 26,-73-43 14,73 43 2,0 0-4,-81-31 0,66 22-14,15 9 5,0 0-11,0 0-9,0 0-11,0 0-14,87 42-32,-87-42-77,96-7-11,-96 7-10,96-37-2</inkml:trace>
  <inkml:trace contextRef="#ctx0" brushRef="#br0" timeOffset="9016.0945">2187 1319 143,'0'0'117,"70"-29"-2,-70 29 3,0 0-72,61 112-15,-61-112-8,62 153-8,-29-57-6,-7 11-6,-6 7-2,-14 0-1,-10-3-5,-13-14-6,-17 1-11,34-98-28,-72 127-68,72-127-3,-107 72 1,107-72-4</inkml:trace>
  <inkml:trace contextRef="#ctx0" brushRef="#br0" timeOffset="9937.9804">-185 3108 187,'10'-22'120,"10"0"4,8 0-5,0-4-86,16 9-10,3-1-17,4 3-13,7 10-21,-11-8-28,3 13-63,-10 5 0,-2 3-2,-11 5 0</inkml:trace>
  <inkml:trace contextRef="#ctx0" brushRef="#br0" timeOffset="9734.8462">-105 2985 99,'0'0'107,"0"0"2,0 0 1,4 40-61,-6-3-10,15 24-6,-6 11-13,7 18-7,1 6-18,0 3-7,6 8-24,-9-15-24,0-11-54,-4-16-1,-7-23-1,-1-42 3</inkml:trace>
  <inkml:trace contextRef="#ctx0" brushRef="#br0" timeOffset="10406.7536">296 3541 133,'7'-20'109,"5"-2"-3,-2-13-1,2-4-71,1 2-13,-6-5-14,-3 3-7,-5 4 0,-6 4-2,-6 9 1,-6 14 1,-8 10-1,-3 15 3,0 14-2,-2 11 2,3 10-2,3 7 3,4 0-2,9 0 1,8-11 0,7-8 1,4-16 0,9-11 1,5-13 0,3-13-1,2-9 0,1-7 0,0-1-1,-1 1-2,-4 7 0,-5 7-1,-16 15 0,20 7 1,-15 12-1,0 12 1,0 6-3,1 7-2,6 11-14,-1-16-15,11 7-28,0-18-46,3-15-1,4-8-4,-4-18 22</inkml:trace>
  <inkml:trace contextRef="#ctx0" brushRef="#br0" timeOffset="10781.777">717 3445 44,'17'-55'87,"-8"27"5,-9-16-5,-1-2-64,-1 7 1,-4-12-8,0 12 7,-6-11-5,0 12 6,-9-1-5,1 15 4,-6 6-3,-2 18-2,-5 14-3,2 18 1,-4 17-1,8 14-1,0 7-1,13 11 3,7-5-4,12 3-1,8-11-4,11-5-1,5-17-3,7-11-2,1-15-5,2-13-7,0-5-8,-10-22-30,5 0-49,-12-6-28,-7-5 2,-8 1-3</inkml:trace>
  <inkml:trace contextRef="#ctx0" brushRef="#br0" timeOffset="10984.9136">588 3427 157,'0'0'122,"0"0"2,9 29-4,9-3-76,-4-4-16,11 11-15,-1 4-12,0-2-26,6 17-30,-7-12-66,-2-8 5,-3-5-6,-3-10 5</inkml:trace>
  <inkml:trace contextRef="#ctx0" brushRef="#br0" timeOffset="11313.0533">1029 2832 109,'3'-24'111,"-3"24"2,0-19 0,0 19-50,-13 24-23,-7 6-12,2 27-1,-4 11-3,0 22 0,-3 8-4,9 16-2,0 2-9,9 2-7,12 0-22,1-22-47,9-13-64,8-17-3,5-29-2,2-22-1</inkml:trace>
  <inkml:trace contextRef="#ctx0" brushRef="#br0" timeOffset="12219.3428">1194 3300 23,'7'-24'85,"-14"-11"4,0 13-18,-12 14-30,-4-1-5,-1 20-4,-8 2-2,1 18-6,-2 1-3,6 14-3,2 0-7,8 0-3,8-2-4,6-7-2,7-8-2,8-10 0,2-6-1,3-10 1,1-6-2,2-3 1,-2-3 0,-18 9 0,21-17 1,-21 17 0,0 0 0,0 0 0,15 2 0,-15-2 1,6 35-2,2-9 2,7 5-1,0 4 1,5 8 1,1 8-1,-5-3 3,1 2-1,-7 0 3,-7-2-1,-6-2 2,-9-2-4,-7-11 3,-4-7-1,2-6-1,-6-7 0,3-9-1,4-12-4,2-10-7,6-17-11,9 2-17,3-17-24,2-2-48,6 1-3,-3-1 0,8 12 22</inkml:trace>
  <inkml:trace contextRef="#ctx0" brushRef="#br0" timeOffset="12516.2376">1227 3893 103,'12'-39'121,"-12"39"2,0 0 3,0 0-63,0 0-17,8 41-14,-8 5-13,-2 4-8,4 5-18,3-2-16,-7-12-30,9-4-51,-7-15-22,0-22-3,0 0 0</inkml:trace>
  <inkml:trace contextRef="#ctx0" brushRef="#br0" timeOffset="13000.6465">1242 3055 121,'5'-21'112,"-5"21"2,16-18-3,-16 18-75,20-4-8,-5 8-16,-15-4-6,27 24-5,-12-9-2,-3 5 0,-6 2-1,-2 4 1,-8 3 1,-5 6 1,-3 0 4,-4 2 2,-1 0 2,1-2-1,5 0 2,2-9-2,6 3 1,3-29-4,13 35-6,4-20-13,2-13-20,10 9-47,-2-4-42,-6-12 1,3 5-4</inkml:trace>
  <inkml:trace contextRef="#ctx0" brushRef="#br0" timeOffset="13266.2717">1526 3795 193,'16'52'128,"-14"-13"-8,1 25-26,-6-3-140,-7 3-66,3 3-13,0-14-2,-4-9 3</inkml:trace>
  <inkml:trace contextRef="#ctx0" brushRef="#br0" timeOffset="13875.6766">1844 3637 130,'0'0'107,"62"-109"1,-62 109-3,71-123-71,-71 123-15,32-133-16,-32 133-1,20-114 0,-20 114 4,0 0 2,-15-109 4,15 109 2,0 0 2,0 0 1,-85 39 1,85-39 1,-57 123-3,27-36-2,4 7-4,-1 16-4,15-3 0,5 2-5,12-6-4,6-16-6,-11-87-2,36 129-5,-36-129 1,0 0 0,0 0-10,78 42 1,-78-42 1,0 0 7,-6-98 4,6 98 10,-42-95 1,42 95 9,-56-87 11,56 87 6,-54-63-5,28 49 0,26 14 7,0 0-3,0 0-4,0 0-4,0 0-9,0 0-10,88 27-16,-88-27-59,99-13-55,-99 13-4,87-40 1,-87 40-3</inkml:trace>
  <inkml:trace contextRef="#ctx0" brushRef="#br0" timeOffset="14172.5684">2086 3029 215,'0'0'129,"0"0"1,0 0-4,86-17-89,-86 17-13,97 109-14,-97-109-4,106 168-6,-60-67 3,-12 8-2,-19 5-1,-16-5 1,-17-4-3,-14-8-3,32-97-15,-87 159-48,87-159-62,-111 101-1,111-101-1,-121 46-3</inkml:trace>
  <inkml:trace contextRef="#ctx0" brushRef="#br0" timeOffset="15407.0024">-3 5613 174,'-11'-30'119,"16"10"0,8-2-2,4-6-74,15 6-9,2-4-13,12 4-15,4 2-14,1 2-22,6 21-34,-8-1-55,-5 11-4,-6 7 1,-8 6-3</inkml:trace>
  <inkml:trace contextRef="#ctx0" brushRef="#br0" timeOffset="15188.2416">150 5482 102,'0'0'110,"-12"-35"1,12 35 2,0 0-62,0 0-6,0 0-11,-9 44-13,13 8-6,-2 16-9,0 15-7,2 11-14,-5-2-16,9 9-34,-8-12-48,0-12-6,0-22 1,-4-25 2</inkml:trace>
  <inkml:trace contextRef="#ctx0" brushRef="#br0" timeOffset="15860.164">471 5972 165,'3'-20'115,"3"-10"-3,2-5-2,7-3-78,-12-14-11,7 8-14,-7-2-5,-1 7-1,-7 4-2,-5 7 2,-7 12 0,-6 10 1,-5 14 0,-2 14 0,-2 11-2,-1 13 2,2 4-1,7 9 1,7-4 0,9 0 1,9-14-1,11-8 2,5-18-1,7-12-1,4-17 1,2-7-1,-3-12-1,1-4-1,-5-3 0,-2 5-1,-6 7 2,-3 8 0,-12 20 1,0 0 0,16 18-1,-11 12 0,2 7-5,-1 3-8,9 6-26,-7-9-60,9-11-21,1-4-3,0-18 0</inkml:trace>
  <inkml:trace contextRef="#ctx0" brushRef="#br0" timeOffset="16297.6694">847 5810 154,'21'-46'114,"-11"20"-8,-4-11-1,0-5-78,5 5-3,-4-9-13,-1 7-3,-3-5 0,-1 2-2,-7 5 2,-7 9-6,-7 4 0,-6 13 1,-8 11 1,-1 17 1,-5 16-1,-1 17 3,2 14-3,9 17 9,5 8-5,10 3 0,11 0-4,13-9 0,8-13-2,8-13-1,8-18 2,6-19-11,3-9-17,-7-24-41,-2-7-52,-4-4-5,-9-6 3,-3-3-5</inkml:trace>
  <inkml:trace contextRef="#ctx0" brushRef="#br0" timeOffset="16500.8047">796 5847 190,'0'0'136,"0"0"-4,23 22 1,-12 2-93,14 20-8,-5 6-35,3-2-33,3 9-88,-6 4-4,-4-8-2,-2-7-3</inkml:trace>
  <inkml:trace contextRef="#ctx0" brushRef="#br0" timeOffset="17125.8724">1134 5305 46,'0'0'100,"0"0"3,-8 20 3,-3 6-55,-10 4-5,3 21-12,-6 12-8,1 20-4,-2 11-7,7 9-5,5 9-9,8-7-13,11-3-22,8-14-47,4-25-32,13-15-3,0-34 1</inkml:trace>
  <inkml:trace contextRef="#ctx0" brushRef="#br0" timeOffset="17719.6191">1280 5716 105,'3'-24'105,"-3"-15"-1,2 10-5,-6 3-81,0 2-4,4 24-13,0 0-3,-27-4 2,14 25 0,-7 12 2,4 7 2,-1 3 2,5 3-1,-2-4 2,10-5-3,2-11 1,2-26-3,18 22 0,-18-22 0,29-26-1,-12 0 1,-2-5 0,-4-2 0,2 5-1,-6 1 2,-7 27-1,9-26 0,-9 26-1,0 0-1,-1 24 3,1-2 2,0 9 2,1 4 3,5 6 1,0 3 2,4 11 2,-4-3-1,6 9 0,-6-1 0,5 3-5,-8-4 0,-3-2-4,-6-7 2,-2-2-5,-3-13 4,-2-8-5,13-27 1,-28 10 0,28-10 0,-26-37 1,19 2-5,2-4 1,5 0-9,4-7-6,2 11-23,1-9-23,2 11-61,0 9-4,-4 2 3,-5 22-3</inkml:trace>
  <inkml:trace contextRef="#ctx0" brushRef="#br0" timeOffset="18110.2591">1286 6213 104,'0'0'117,"17"8"-4,-17-8 4,13-24-76,-13 24-7,23-17-13,-8 10-8,-1 1-4,-14 6-3,25 0-1,-25 0 1,15 19 0,-15-19 0,-2 40 0,-4-14-4,-4 2 4,-2 3-3,-1-3 5,0 1-3,1-10 1,3 3-3,9-22 3,-7 24-1,7-24-2,0 0-7,19 7-10,-4-22-15,7 8-44,-1-8-55,-6-7-3,2-2-2,-5-5 1</inkml:trace>
  <inkml:trace contextRef="#ctx0" brushRef="#br0" timeOffset="18454.0285">1601 6013 168,'0'0'138,"9"22"-3,-8 2 1,-9 14-94,1 23-18,-3 9-19,2 6-23,4 12-28,-5-12-58,-4-8-27,2-9-3,1-28-3</inkml:trace>
  <inkml:trace contextRef="#ctx0" brushRef="#br0" timeOffset="19172.8164">2024 5928 104,'0'0'108,"0"0"-5,72-114 1,-72 114-81,43-100-8,-43 100-11,34-118-6,-34 118 1,18-107 2,-18 107 6,-4-94 4,4 94 7,0 0 4,0 0 2,-91-73 1,91 73-1,0 0-1,-82 123-6,58-33-2,3 12-8,6 14 0,10 9-3,3-3-2,9-8-2,-1-11-2,-6-103 1,20 142-7,-20-142-3,0 0-11,0 0-20,0 0-14,0 0-4,0 0 5,-18-92 9,18 92 10,-59-89 13,59 89 20,-75-70 18,30 59 27,45 11 18,0 0 3,-81-11-10,81 11-2,0 0-10,0 0-10,0 0-3,116 22-16,-49-31-36,11-17-50,3-7-59,-11-2-6,-70 35 2,112-96-4</inkml:trace>
  <inkml:trace contextRef="#ctx0" brushRef="#br0" timeOffset="19469.7029">2292 5239 226,'0'0'128,"0"0"4,0 0-43,0 0-46,79 37-16,-79-37-13,84 125-4,-84-125-5,94 173 0,-55-73-6,-9 5 10,-15 7-2,-15 2-1,-13-3-6,-17-10-28,-11-7-101,-21-2-2,-18-16 1,-13-4-11</inkml:trace>
  <inkml:trace contextRef="#ctx0" brushRef="#br0" timeOffset="20610.3835">-16 6993 201,'-2'-22'124,"2"-2"-1,0 24-7,12-37-74,8 22-10,-1-7-15,11 7-6,3 4-10,1-2-14,10 15-20,-9-7-29,11 16-62,-8 3-3,-1 10 0,-7 4-2</inkml:trace>
  <inkml:trace contextRef="#ctx0" brushRef="#br0" timeOffset="20375.9959">217 6838 87,'0'0'107,"0"0"0,0 0 1,-5 24-63,-6 11-6,9 22-8,-8 11-12,7 15-5,-6 13-8,6 0-9,5 1-20,-4-19-28,8-10-61,-3-13-1,-2-25-3,-1-30 0</inkml:trace>
  <inkml:trace contextRef="#ctx0" brushRef="#br0" timeOffset="21079.1561">424 7378 116,'0'0'109,"3"-44"1,2 14-3,3-5-74,-8-9-3,8 0-16,-6 1-6,0 1-6,-6 7 1,-4 9-1,8 26-1,-29-20 1,5 29 0,-2 15 0,0 11-1,-3 11 1,2 4 0,4 3 1,5-1 2,10-4 0,3-11 0,12-10 2,-7-27-1,31 24 0,-8-29-1,3-6-1,1-8-3,0-3 0,-2-2-1,-4 0-1,-3 2 0,-18 22 0,22-26 1,-22 26 1,0 0 1,0 0 2,8 37-2,-6-7 1,-2 10-1,6-5-9,4 9-13,0-23-26,12-3-72,-1-5-4,-2-17 3,1-7-5</inkml:trace>
  <inkml:trace contextRef="#ctx0" brushRef="#br0" timeOffset="21485.463">665 7315 118,'13'-40'112,"-3"14"-4,-6-11 2,-2-5-77,8 5-9,-7-6-12,0 3-4,-4 1-2,-6 6 0,-4 5 1,-6 10 2,-9 7 2,-3 15 1,-4 12 0,0 17 1,-3 8 0,5 16 0,5 4-3,10 9 1,7-2-3,14 2-2,7-4-1,9-9-3,9-9-2,4-16-7,4-3-10,-4-29-23,7 9-43,-10-23-46,-6-12 1,-9-4-4,-4-5 5</inkml:trace>
  <inkml:trace contextRef="#ctx0" brushRef="#br0" timeOffset="21672.9511">565 7278 210,'0'0'126,"-7"19"2,7-19-26,20 40-62,-9-10-14,11 14-17,-1 4-16,1-9-27,8 12-49,-8-10-44,-4-10-3,-4-9 1</inkml:trace>
  <inkml:trace contextRef="#ctx0" brushRef="#br0" timeOffset="22157.3353">914 6836 139,'-15'-7'109,"15"7"8,-23 42-4,4-5-57,5 29-18,1 1-10,8 21-10,4 8-7,10 5-3,6-3-25,5-19-41,5-7-68,6-13 5,-2-24-11,1-11 3</inkml:trace>
  <inkml:trace contextRef="#ctx0" brushRef="#br0" timeOffset="23094.8836">1061 7135 1,'0'0'77,"0"0"6,0 0 2,0 0-43,-3-26-18,3 26-5,0-35-5,-1 13 2,1-2 1,-5-2 3,2 6 1,-6 1 3,9 19 2,-24-13-1,24 13-2,-35 26-3,17 7-1,-3 2-5,-1 13-8,1 0 2,5 2-9,2-4 3,8-7-1,4-8-2,6-11-1,-4-20-1,21 2 6,-6-13-6,1-9 6,-1-2-6,-3-4-1,-1 4 1,-4 0 1,-7 22 1,6-28-1,-6 28 1,0 0 1,0 0 1,0 0 2,-15 17 1,15-17 1,-5 35 1,7-10 0,3 1 0,3 7-1,3-1 0,6 3-4,1 5 1,4 1-1,-3 1 1,-1-1 0,-3-1 2,-5-1 1,-9-4 2,-1 2 3,-6-13-3,-6 0 1,-4-8-1,-1-5-1,-2-7-2,1-8-1,1-7-6,1-9-5,5-4-8,1-18-12,8 16-26,-1-13-57,3-1-12,5 8-4,-1 1 5</inkml:trace>
  <inkml:trace contextRef="#ctx0" brushRef="#br0" timeOffset="23391.7905">1140 7566 165,'0'0'130,"8"35"-2,-4-13 1,1 18-83,-7-12-9,5 16-18,1-5-15,-3-6-12,6 2-15,-7-35-24,8 26-78,-8-26-2,0 0-3,0-31 3</inkml:trace>
  <inkml:trace contextRef="#ctx0" brushRef="#br0" timeOffset="24282.4423">1358 7289 36,'0'0'109,"14"-27"-2,-16 5 1,7 1-55,-5 21-17,0-38-10,0 38-8,-3-35-5,3 35-1,-14-26 1,14 26 1,-22 0 0,7 15 0,-3 5-1,3 15-3,0 2-2,1 11 0,2 1-3,7-4-4,0-3 1,5-9-2,7-16-1,-7-17-1,15 9-2,-15-9-1,24-35 0,-12 9 3,0-5-2,0-2 0,-2 3 0,-2 1 1,-2 7 2,-6 22 1,6-28-1,-6 28 0,0 0 1,0 0 1,-2 20 1,2-20 2,-4 39-1,7-13 1,1 1 1,1 3-1,4-1 1,3-1-5,0 3 2,3 4-3,1-3 1,-5 1-2,0 0 1,-7 4 1,-2-2-1,-4 5 4,-4-8-1,-6-1 1,-4-3-1,-1-3 2,1-10-2,2-9 0,14-6-4,-25-15-5,25 15-8,-8-46-9,11 22-20,-1-15-24,2 6-55,2 9 0,-6-2 1,3 6 25</inkml:trace>
  <inkml:trace contextRef="#ctx0" brushRef="#br0" timeOffset="24860.6017">1445 7525 15,'0'0'96,"0"0"-6,14-20-26,-14 20-4,0 0-6,0 0-5,0 0-9,3-20-7,-3 20-8,0 0-5,0 0-4,21-8-3,-21 8-4,20-3-3,-20 3-3,20 14 0,-20-14-3,15 32 0,-12-8 0,-2 5 0,-5 4 2,-3-1 0,-1 3 4,-2-4-2,0 2 2,2-7 0,0-2 1,2-4-2,6-20 0,4 28-2,-4-28-1,14 9-5,-14-9-9,30-4-14,-15-12-29,8 3-75,-23 13-1,23-30-2,-23 30 2</inkml:trace>
  <inkml:trace contextRef="#ctx0" brushRef="#br0" timeOffset="25391.8744">1666 7665 242,'0'0'151,"66"-40"2,-66 40-5,-18 68-125,5-4-15,10 12-30,-8-4-34,7 18-65,-14-11-26,0-12-1,3-14-2</inkml:trace>
  <inkml:trace contextRef="#ctx0" brushRef="#br0" timeOffset="26095.0303">1908 7359 145,'69'-62'121,"-69"62"2,0 0-5,75-116-55,-75 116-46,22-98-11,-22 98-8,12-101-2,-12 101 4,0 0 0,-29-120 5,29 120 3,0 0 3,-76-35 1,76 35 0,0 0 1,-95 109-3,95-109 2,-64 167-2,40-60-1,7 9-3,4 2-1,10-7 0,8-6-1,8-17-3,-13-88-3,42 114-5,-42-114-6,0 0-11,0 0-6,0 0-2,0 0 2,40-99 5,-40 99 5,-43-103-4,10 53 10,7 2 15,-11 11 13,9 0 4,-4 13 4,15-1 0,-6 21-2,23 4 7,0 0-3,0 0 4,0 0-6,0 0-10,91-11-11,-91 11-23,132-30-56,-132 30-52,126-60-5,-126 60-6,107-85-3</inkml:trace>
  <inkml:trace contextRef="#ctx0" brushRef="#br0" timeOffset="26391.9335">2152 6753 199,'0'0'133,"0"0"1,0 0-12,0 0-71,0 0-18,63 133-11,-63-133-8,98 140-6,-98-140-5,80 164 0,-62-72-1,-18 0-1,-21-5 1,-15-1-1,36-86-3,-110 153-14,45-77-40,65-76-77,-137 96-4,67-67 1,70-29-5</inkml:trace>
  <inkml:trace contextRef="#ctx0" brushRef="#br0" timeOffset="27610.7294">-51 8614 156,'-6'-29'118,"6"29"-4,9-19 3,-9 19-80,26-20-3,-10 7-21,8-2-11,8 6-16,-6-9-26,17 12-69,-9 4-9,-1 8 1,-5 10-4</inkml:trace>
  <inkml:trace contextRef="#ctx0" brushRef="#br0" timeOffset="27407.5964">39 8395 68,'0'0'108,"0"0"1,0 0 6,6 26-59,0 16-4,-9 0-14,8 28-12,-7 10-8,4 17-11,-4 12-8,1 3-11,2 6-12,-7-24-15,11 0-28,-8-33-47,3-26-2,0-35 3,0 0 3</inkml:trace>
  <inkml:trace contextRef="#ctx0" brushRef="#br0" timeOffset="28063.8789">243 9108 158,'10'-22'105,"-5"-13"-3,5-6-29,0 1-51,-9 1-9,6 0-14,-5 8-1,-5 3-2,3 28 1,-18-24 0,3 32 2,-3 21 1,-2 6 0,0 15 1,0 3 1,5 8 2,3-7 2,6 1 3,3-16 2,9-10 1,-6-29 2,19 13 0,-19-13 0,29-35-3,-14 4-1,3 1-4,-3-5-1,0 4-3,-2 7-1,-13 24 0,20-20 1,-20 20 1,11 29 0,-6 1 0,-2 10-2,4 1-3,3 5-10,-2-13-17,15 4-29,-6-21-57,4-16-4,5-11 0,0-18-2</inkml:trace>
  <inkml:trace contextRef="#ctx0" brushRef="#br0" timeOffset="28423.275">666 8879 94,'7'-22'113,"-6"-16"-4,5 6 0,-2-3-73,-7-5-12,3 10-9,-5-3-11,-3 4 0,-5 8-4,-5 5 2,-10 3 3,-3 11 2,-8 6 3,-2 14 0,-5 15 5,5 15 0,2 4 5,10 16-2,8 0 1,14 8-3,13-6-1,16 0-3,11-17-4,10-14-3,6-8-9,0-20-10,4-5-18,-12-25-36,2-3-63,-16-7 0,-7-3-3,-12-1 3</inkml:trace>
  <inkml:trace contextRef="#ctx0" brushRef="#br0" timeOffset="28626.4116">535 8957 161,'-8'20'126,"8"-20"3,13 31-2,-13-31-81,30 52-9,-14-15-18,9 9-11,0 7-17,-4-7-22,10 13-34,-12-18-63,-4-6-1,-6-13-3,-9-22 0</inkml:trace>
  <inkml:trace contextRef="#ctx0" brushRef="#br0" timeOffset="28938.9204">854 8419 167,'0'-19'120,"0"19"4,0 0-3,0 0-72,-24 45-16,9 23-15,-4 7-2,2 25-6,-2 10-4,4 12-3,5 3-1,9-3 1,9-4-1,7-19-7,7-7-30,3-36-67,6-18-25,-1-27-1,-2-25-2</inkml:trace>
  <inkml:trace contextRef="#ctx0" brushRef="#br0" timeOffset="29595.2084">1067 8951 76,'1'-53'100,"2"20"4,-4-15 1,-8 0-63,6 4-8,-5-4-11,0 11-1,-2-4-2,2 17 2,-9 8-3,17 16-1,-33 29 0,15 14-5,-1 12-1,1 13-5,3 4-1,2 5-2,3-7 0,7-9-2,5-20-1,4-14 3,-6-27-3,22 6 1,-22-6-2,26-39 1,-13 8-1,0 1 0,-2 1 0,-2 3-2,-9 26 1,15-29-1,-15 29 2,0 0 0,0 0 0,14 38-1,-9-10 1,2 7 1,1 7-2,3-1 2,2 5-2,2 2 1,2 3-1,-1 1 3,-3 5-1,-5 0 2,-3 2 0,-6 0 1,-7-4 0,-2-3 2,-9-10 0,0-10-1,-2-16-1,1-14-1,2-13-4,2-15-2,4-7-6,2-11-8,7 7-14,-4-13-29,12 10-67,-5 5-2,2 7 2,-1 8 0</inkml:trace>
  <inkml:trace contextRef="#ctx0" brushRef="#br0" timeOffset="30360.871">1037 8452 189,'0'0'132,"8"-26"-2,-8 26 1,15-20-83,0 20-14,-15 0-18,31-2-6,-13 4-7,3 3-1,-3-1-1,-3 5 0,-15-9 0,23 19 1,-23-19 0,1 37 0,-7-10 2,-3 3 1,-5 5 2,3 3-3,-1 5 3,2 3-3,7-4 2,5-1-2,3-6 0,5-4-5,2-7-4,5-11-6,5-4-19,-4-24-39,3 6-71,-6-11 1,-4-4-5,-1 0 3</inkml:trace>
  <inkml:trace contextRef="#ctx0" brushRef="#br0" timeOffset="29892.1068">1158 9382 147,'4'19'134,"-4"-19"2,0 44 2,-5-22-50,5 22-50,-9-7-15,9 9-10,0-3-11,2-5-9,5-3-19,-7-35-34,0 0-73,0 0-3,0 0 0,9-51-2</inkml:trace>
  <inkml:trace contextRef="#ctx0" brushRef="#br0" timeOffset="31626.5541">1273 9388 17,'0'0'107,"15"0"2,-10 20-2,-3 10-47,-6-1-17,8 17-11,-6-2-15,2 6-13,0 5-20,-2-10-24,0-7-64,-2 1-6,4-39 2,-12 22-5</inkml:trace>
  <inkml:trace contextRef="#ctx0" brushRef="#br0" timeOffset="32360.9669">1493 8981 66,'3'-28'97,"-3"28"1,15-37-26,-15 13-48,3 0-8,-3 24-8,-1-40-4,1 40 2,0 0 0,-15-11 3,15 11 1,-26 37 2,11-2 0,0 0-1,0 14 2,4-8-4,1 3 0,5-11-3,4-9 0,1-24-2,0 0-2,21 0 0,-8-22-1,0-7-1,0-3-2,2-1 0,-3-4-2,-6 8 1,2 3 0,-8 26 1,4-22 0,-4 22 2,0 0 3,-4 20 3,2 6 2,1-4 1,1 15 0,3 0 0,4 9 1,5 7-4,0 4 0,5 8-4,-2 5 1,-4 4-2,-1-1 2,-2-3 1,-6-5 4,-9-8-1,-3-7 3,-4-17-2,-3-9 2,1-19-2,-1-10 0,1-14-4,5-14-6,-1-7-3,4-8-7,4 7-9,4-14-21,6 18-38,-2-2-47,-2-1 1,4 12 0</inkml:trace>
  <inkml:trace contextRef="#ctx0" brushRef="#br0" timeOffset="32720.3631">1577 9423 62,'0'0'118,"0"0"1,0 0-2,24-17-61,-24 17-26,0 0 1,0 0-11,0 0-5,79-53-3,-79 53-1,0 0-1,0 0 0,0 0 0,37 31-18,-45-3 4,-3 5 2,-11 6 4,4 1 1,0 3 1,9-3 1,-1-1-1,7-10 9,3-3-4,0-26-4,0 0 4,0 0-11,0 0-18,96-11-44,-96 11-62,0 0 0,85-96-2,-85 96 2</inkml:trace>
  <inkml:trace contextRef="#ctx0" brushRef="#br0" timeOffset="32971.3693">1954 9366 169,'0'0'132,"0"0"-2,0 0 1,45 92-62,-45-92-38,-36 125-20,36-125-13,-42 140-21,42-140-34,-27 103-67,27-103-6,0 0 1,0 0-4</inkml:trace>
  <inkml:trace contextRef="#ctx0" brushRef="#br0" timeOffset="33564.15">2185 9198 81,'0'0'104,"0"0"-1,28-96-2,-28 96-74,0 0-11,56-123-12,-56 123-2,31-109 0,-31 109 2,16-110 7,-16 110 4,2-100 6,-2 100 4,0 0 4,-30-99-1,30 99 0,0 0-1,0 0-6,-79 68-1,79-68-5,-39 147-3,24-47-2,4 12-3,-2 10-2,4 3-5,3 0 1,1-12-6,0-12 2,5-101-5,-11 144-2,11-144-2,0 0-5,0 0-7,0 0-3,0 0 3,0 0 0,-2-126 5,2 126 3,0-112 8,0 112 11,-13-90 14,13 90 7,0 0 3,0 0 3,0 0 2,0 0-2,0 0-5,0 0-6,0 0-7,0 0-5,85-48-9,-85 48-15,90-17-35,-90 17-74,84-53-16,-84 53-1,0 0-1</inkml:trace>
  <inkml:trace contextRef="#ctx0" brushRef="#br0" timeOffset="33876.6648">2262 8432 147,'0'0'128,"0"0"3,0 0-1,0 0-76,70 9-17,-70-9-13,91 120-6,-38-32-5,1 8-4,-9 20-3,-13 9 7,-19 6-3,-19 0 0,-18-2-8,-15-11-9,-15-15-13,-7-2-42,61-101-74,-133 140-5,63-94-3,1-22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41.38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0 614 30,'0'0'75,"5"25"4,-5-25-8,9 31-40,-1-10-1,-1 0-7,2 2-3,-3-2-3,3 3-4,-3-1-2,3 2 0,-3 0-1,1 6 0,-2 1 1,3 7 3,-4 5 1,6 6 1,-4-1-1,5 4-1,-3-5-2,3 2-1,0-6-5,1-3-1,-1-3-2,0-1-1,-2 2 0,2 3 2,-2 2 0,3 3-2,-3-1 3,2 0-2,-4-3 2,3-1-3,1-5 3,-2-1-5,3-5 1,0 1 1,-2-1-1,3 2 1,-2 3-3,0 1 3,0 3-2,-4-3 1,1 3-2,-1-3 1,-1 2-1,0-1 1,0 3 0,2 3-1,2-2 0,-1 1 0,2 5-1,-1-2 3,2-1-3,-2 1 2,0 1 2,0-4-2,2 3 3,-2 2-2,1 2 1,1 6-3,1 2 3,0 2-2,0 3-1,2-1 1,-3 2-2,0-1 2,1 1 0,0 1 2,-1 2-1,1 0 3,-1 1-2,3 7 2,3 0 4,0 4-6,1-5 4,0 3-4,0 0 2,1 0-3,-3 1 2,2-1-4,-4 0-1,-1 2 2,0 4-2,2 2 4,-1 2-4,1 0 2,3 5-1,-1-2 1,3 2-1,0-1 1,3 0-1,0 3 2,2-1-2,-1 3 1,1 0-1,2 2 3,3 4-2,-1 0-2,1-4 3,0-5-4,0 1 4,1-7-3,-3-2 4,1-1-4,-4-5 1,3 2 2,-3 0-1,0 4 2,4 0-3,1 3 2,-1-3-2,1-2 3,-1-3-3,-1 1 1,1-4-1,-1 0 1,0-2-1,-3 4 2,3 2-2,3 6 2,1-2-2,-1-2 4,1 1-4,-1-5 4,1-4-3,0-4 2,-2-7-2,2 3 2,-2-3-3,2 0-4,0 1 4,-1 3-3,1 0 3,2 0-3,-5 1 3,3-7-3,-5 1 4,2-5 1,-1-2 0,3 0 1,-3-4 0,1 0 0,1-2-1,0 2 1,0-5-1,4 3 1,-5-3-1,2-5 2,1-3-3,-4-4 4,4-1-2,0-5 1,0 0-1,1 0-1,1-4 1,-2 0-5,2-4 4,-1-1-6,-1-5 5,-2-3-4,1-8 5,-5-4 0,1-2 0,-1-4 3,1-6-2,3-7 4,0-2-4,2-4 3,2-6-4,1-2 2,2-2-2,2-7 1,2-2 1,3-1-3,-3-5 1,4-3-1,1-5 0,1-7-1,0-3 2,1-5-1,-1-4 1,-1-4-2,1 0 2,-3-8 0,2-3 2,-1-2 0,-3-4-1,1-4 1,-4-6-2,-1-4 2,-1-4-2,-3-3 1,-3-6-3,-1 0 1,-2 0-1,1 1 0,-2 1 1,-2-2 0,3-2 1,-1 2-2,-1 0 3,0 3-3,-2-5 2,0-4 2,2 1-2,-2-1 2,-2-2-2,-1-2 2,-1-4-1,0-4 1,-3-2 0,1 0-2,0-5 3,-3 1-3,-1-5 3,2-5-3,-3 3-1,2-2 6,-2 3-5,1 3-1,4 1 0,1 6 1,0 2 0,1 3-2,-1 1 6,0 3-10,2 1 4,0-2 1,-4 2-1,1 0 0,0 3 0,1 5 1,-1 2-2,1 3 2,0 3 3,-1-3 0,0 1-3,0 2 2,-1 1-2,3 3 1,-4 5-1,0 0 0,-2 4-2,2 5-1,-1 8 3,-2 3-1,1 7 0,-5 2 2,3-2-4,-3 8 3,0 3-3,-1 3 3,1 5-5,-3 0 3,2 8-4,1-2 3,1 8-3,-3 0-8,2 13-17,-6-7-64,5 17-25,-9 0-4,0 27-2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44.47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82 420 98,'0'0'100,"0"23"2,0-23 3,8 18-53,-8-18-7,18 19-9,-18-19-8,20-4-8,-20 4-6,20-37-4,-11 1-4,-3-12-1,-6-6-5,-5-4-1,-1-2-1,-5 6 2,-3 2-2,-1 13 2,-3 12-1,1 16 1,0 13 1,1 17 1,3 16-2,-2 9 1,6 6-1,4 6-2,2-4 0,8-6-6,3-9 0,5-14-4,3-19 2,7-14-2,-2-17-1,2-7 2,-4-7 2,-2-1 5,-3 3 3,-3 3 6,-5 18 2,-6 18 4,0 0 3,0 0 2,-18 56 0,5-4 0,5 20-1,-4 14-5,4 11-2,0 7-5,6 6-2,1-4-1,2-10-5,6-15 0,-2-19-5,2-20-2,-7-42-2,0 0-6,0 0-1,-3-48-3,-7 0 6,-2 5-1,-2-3 9,-1 6 6,2 11 5,1 9 13,12 20 7,-19-21 4,19 21 2,0 0 0,0 0-3,-6 23-4,6-23-3,16 20-5,-2-9-6,6-5-10,0-8-14,8 10-38,-3-16-69,0 4 0,-3-9-4,0 7 1</inkml:trace>
  <inkml:trace contextRef="#ctx0" brushRef="#br0" timeOffset="574.554">384 939 124,'0'0'104,"0"0"3,17-18-4,-17 18-56,8-38-22,-2 13-3,-3-6-6,3 6-3,-6-2 1,5 8-2,-5 19 2,0 0-2,0 0-1,0 0-2,-5 21-2,7 6-1,-2 4-5,3 5 2,4 5-3,-1 1 1,3-3-1,0-1-3,3-7 3,-3-4-4,-2-6 6,-7-21-6,4 20 6,-4-20-7,0 0 5,-27 0 1,10-4 2,2 0 0,-4 2 2,2 2 0,1 0 0,16 0 1,-17 6-1,17-6 0,0 0-1,0 0 0,21 13-3,-5-11-3,7 2-14,-5-16-35,5 9-75,-3-9 1,3 2-5,-5-11-1</inkml:trace>
  <inkml:trace contextRef="#ctx0" brushRef="#br0" timeOffset="1795.2956">3143-235 110,'21'-12'97,"-21"12"4,13-25-4,-2 6-69,-7-14-2,6 0-7,-6-7-5,2 1-5,-6 1-3,-3 3-3,-4 12 1,7 23-3,-30-6-2,10 27 1,-4 12-2,1 13 2,1 10-3,7 2 1,4 2 3,5-8-5,7-12 4,10-17-5,6-17 1,4-17 2,5-18 0,0-6 1,1-13-2,-4-2 5,-2 3-3,-4 7 8,-7 9 3,-1 12 3,-9 19 2,0 0 4,-9 19 1,6 16 2,-7 13-3,2 14-4,-1 11 1,2 12-10,-1 7 2,5 3-9,3 3 0,0-7-7,5-10 0,-2-16-5,5-11-6,-5-29-5,-3-25-6,0 0 1,0 0 1,2-48 4,-8 11 5,-7-5 8,-3 0 10,0 11 13,-4-2 11,20 33 5,-31-35 4,31 35 1,-20-2-2,20 2-3,-1 18-6,1-18-7,13 25-8,3-16-8,6 1-19,-4-16-41,12 2-64,-3-13-1,4 0-4,-2-8 0</inkml:trace>
  <inkml:trace contextRef="#ctx0" brushRef="#br0" timeOffset="2229.946">3439 345 220,'0'0'123,"16"-33"0,-1 20-3,-6-9-90,12 11-11,-3-3-7,3 7-5,-3 9-4,-1 7 0,-4 9-2,-4 9 1,-6 7-3,-6 7 2,-6 5-1,-7 2 1,-3-5-2,-3 1 2,1-7 0,0-5 1,3-7 2,3-9 0,15-16 2,0 0 2,-7 19-1,7-19 0,23-6 0,-6 1-3,4-1 0,2 2-2,4 4-5,-2-4-7,2 12-29,-9-12-91,5 6-2,-7-12-3,-1-1-4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26.2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0 36,'0'0'70,"0"0"-22,0 0-6,0 0 0,-4 23-10,4-23-4,7 25-4,-7-25-8,16 29-4,-16-29-1,20 37-3,-8-12 1,2 4 2,1-2 0,0 9-2,0 1 2,3 5 0,-3 1-4,7 7 3,-5-4-3,5 6 2,-3 2-2,3 2 1,-2 6 2,3 7-3,-1-1 2,3 7-3,0 10 1,1 11-4,3 6 1,0 4-2,3 6-4,-2 6 3,2 9 2,0 6-2,3 2 2,2 4 0,-1-1 1,5 5 0,1 0 1,3 3 0,5 1-3,1-1 4,2 3-4,1 1 2,1-1-3,0 1 2,-1 0-3,2 5-3,-1 1 3,1 2-1,2 8 0,1 3 0,3 5-1,0 3 1,9 6-1,-1-3 4,3 7-5,0 2 4,3-2-3,2 3 3,2 5-7,-2 2 1,-3 5 0,2 3 3,0 1-2,1 0 2,3-3-3,0 1-2,-2-2 7,2-5 0,3-2 1,2-6-3,0-6 1,1 2-3,4-8 5,4-3 1,5-10-1,2-8 2,4-8-3,1-9 4,1-8 1,3-9-4,1-11 3,0-10-4,2-5 4,1-7-5,1-10 6,2-4-6,4-8 3,1-9 1,3-11-1,0-7 1,-2-15 0,5-8-1,-2-15 0,6-15-1,1-12 0,1-12-1,-1-13 1,0-12-2,3-9 0,3-12 2,3-7-5,0-11 5,-1-16-4,-1-11 4,1-12-3,-2-5 2,4-13 0,-1-6 0,-3-4 2,-6-5-3,2 1 3,-7-1-2,-1-1 4,-3-9 1,-5-4-2,-7-11-2,-5-5 0,-2-11 3,-5-4-3,-4-9 2,-3-3-2,-4-3-4,-3 4 2,-3 1 2,3 1 0,-1-1-2,-1-1 3,0 1-1,-1-5-4,-1-8 2,-7-6-2,-1-5-1,-7-1 0,-2-3 1,-3 5 0,-3-3-1,0 9 6,-2 6 0,0 13-2,0 10-2,-4 14-2,-1 5-9,-1 14-7,-3 6-11,3 19-10,-7-2-18,5 11-38,0 1-8,-2 7 2,3 4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41.38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0 614 30,'0'0'75,"5"25"4,-5-25-8,9 31-40,-1-10-1,-1 0-7,2 2-3,-3-2-3,3 3-4,-3-1-2,3 2 0,-3 0-1,1 6 0,-2 1 1,3 7 3,-4 5 1,6 6 1,-4-1-1,5 4-1,-3-5-2,3 2-1,0-6-5,1-3-1,-1-3-2,0-1-1,-2 2 0,2 3 2,-2 2 0,3 3-2,-3-1 3,2 0-2,-4-3 2,3-1-3,1-5 3,-2-1-5,3-5 1,0 1 1,-2-1-1,3 2 1,-2 3-3,0 1 3,0 3-2,-4-3 1,1 3-2,-1-3 1,-1 2-1,0-1 1,0 3 0,2 3-1,2-2 0,-1 1 0,2 5-1,-1-2 3,2-1-3,-2 1 2,0 1 2,0-4-2,2 3 3,-2 2-2,1 2 1,1 6-3,1 2 3,0 2-2,0 3-1,2-1 1,-3 2-2,0-1 2,1 1 0,0 1 2,-1 2-1,1 0 3,-1 1-2,3 7 2,3 0 4,0 4-6,1-5 4,0 3-4,0 0 2,1 0-3,-3 1 2,2-1-4,-4 0-1,-1 2 2,0 4-2,2 2 4,-1 2-4,1 0 2,3 5-1,-1-2 1,3 2-1,0-1 1,3 0-1,0 3 2,2-1-2,-1 3 1,1 0-1,2 2 3,3 4-2,-1 0-2,1-4 3,0-5-4,0 1 4,1-7-3,-3-2 4,1-1-4,-4-5 1,3 2 2,-3 0-1,0 4 2,4 0-3,1 3 2,-1-3-2,1-2 3,-1-3-3,-1 1 1,1-4-1,-1 0 1,0-2-1,-3 4 2,3 2-2,3 6 2,1-2-2,-1-2 4,1 1-4,-1-5 4,1-4-3,0-4 2,-2-7-2,2 3 2,-2-3-3,2 0-4,0 1 4,-1 3-3,1 0 3,2 0-3,-5 1 3,3-7-3,-5 1 4,2-5 1,-1-2 0,3 0 1,-3-4 0,1 0 0,1-2-1,0 2 1,0-5-1,4 3 1,-5-3-1,2-5 2,1-3-3,-4-4 4,4-1-2,0-5 1,0 0-1,1 0-1,1-4 1,-2 0-5,2-4 4,-1-1-6,-1-5 5,-2-3-4,1-8 5,-5-4 0,1-2 0,-1-4 3,1-6-2,3-7 4,0-2-4,2-4 3,2-6-4,1-2 2,2-2-2,2-7 1,2-2 1,3-1-3,-3-5 1,4-3-1,1-5 0,1-7-1,0-3 2,1-5-1,-1-4 1,-1-4-2,1 0 2,-3-8 0,2-3 2,-1-2 0,-3-4-1,1-4 1,-4-6-2,-1-4 2,-1-4-2,-3-3 1,-3-6-3,-1 0 1,-2 0-1,1 1 0,-2 1 1,-2-2 0,3-2 1,-1 2-2,-1 0 3,0 3-3,-2-5 2,0-4 2,2 1-2,-2-1 2,-2-2-2,-1-2 2,-1-4-1,0-4 1,-3-2 0,1 0-2,0-5 3,-3 1-3,-1-5 3,2-5-3,-3 3-1,2-2 6,-2 3-5,1 3-1,4 1 0,1 6 1,0 2 0,1 3-2,-1 1 6,0 3-10,2 1 4,0-2 1,-4 2-1,1 0 0,0 3 0,1 5 1,-1 2-2,1 3 2,0 3 3,-1-3 0,0 1-3,0 2 2,-1 1-2,3 3 1,-4 5-1,0 0 0,-2 4-2,2 5-1,-1 8 3,-2 3-1,1 7 0,-5 2 2,3-2-4,-3 8 3,0 3-3,-1 3 3,1 5-5,-3 0 3,2 8-4,1-2 3,1 8-3,-3 0-8,2 13-17,-6-7-64,5 17-25,-9 0-4,0 27-2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32.96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1-7 57,'4'-19'72,"-4"19"-20,0 0-2,0 0-6,0 0-1,5 31-8,-5-31 1,3 44-6,-3-23-2,5 12-5,-5-2 0,5 7-2,-5 3-5,3 5-2,-2-1-6,2 3 0,-1 2-3,1-2 0,0-2-3,0-2-1,0-6-1,2-1 1,-2-2 0,1 3-1,-1 1 1,0 3-1,-2 1-1,2 7 1,0 6 4,-1 1-4,1-3 3,0-3-3,0 1 4,0-4-3,2 0 4,-1-9-4,2 1-2,-2-1 1,-1 1-1,0 1 2,0 3-3,-1-4 2,0 1 0,-1 2 0,-1-4 1,2 5 1,1-3-2,0 3 2,0-5 0,1 1-1,2 1 0,-2-1 0,1-5-1,-2-1 1,1-5-1,-2-2 0,0 0-2,1 2 3,-2 2-2,2 2 4,0 2-3,2 3 1,2 1 0,-1 3-1,0 2 1,2-3 0,-2-1-1,1-3-2,-1-2 1,-2 3 0,-1-1 1,0-2 0,2 2-1,-2 0 2,2 3-2,-1-1 0,1 3 1,2-3-1,-3-2 0,1 1 1,-1-3 0,1 1 0,0-7-1,-2 2 2,0-4-2,0 4 2,0 0 1,-2 0-6,3 5 6,-1-1-3,2-2 4,-2 2-4,0-3 4,2-3-4,-2-2 2,0-2 3,-2-2-3,1-1 1,1 3-2,0 2 2,0 2-1,2 3 1,0 1-3,1 0 1,-2 1 0,3 0-1,-2-3 1,-1-2-1,1 2 1,0 0-1,-2-2 1,1 0 1,1-2-2,-2 2 2,2-2-1,0 0 0,-1-4-1,-1-2 1,2 0 0,-2 0 1,0-1-1,2-1 0,-2 4 1,0-2-1,2 2 0,-2-1 1,0-1-2,2-2 1,-1 2 0,0-3 0,-4-18-1,7 36 1,-7-36 0,6 35-1,-3-16 2,1-1-1,-2 1 0,-2-19-1,4 33 1,-4-33-1,6 38 1,-1-17 0,-2-3-1,0 3 0,0 0 1,0-2 0,-1 1-1,-2-20 2,3 31-1,-3-31 0,5 23 0,-5-23 1,5 23 0,-5-23-1,7 25 1,-7-25-1,8 32 1,-8-32-1,6 29 0,-6-29 1,6 29 0,-6-29 0,5 27-1,-5-27 2,4 25-1,-4-25 0,4 27 1,-4-27 0,6 27 0,-6-27 0,8 34 0,-8-34 0,9 35-1,-3-16 1,-3-1-2,-3-18 1,9 34 0,-9-34 1,7 31-1,-7-31 1,7 29 0,-7-29 1,7 31-2,-7-31 0,9 33 0,-3-14-1,-3 0 0,-3-19 1,9 33-1,-9-33 1,8 31 1,-8-31-1,9 33 0,-3-12 1,4 0-2,-1 2 0,0 2 0,2-5 0,-1 3 0,0-2 0,-10-21-1,19 31 1,-19-31 0,11 27 0,-11-27 0,12 27-1,-12-27 0,12 29 2,-12-29-5,14 34 0,-7-16 1,-7-18-2,16 27 2,-16-27-2,16 31 2,-16-31-2,15 36 5,-5-18-1,-10-18 2,17 36 1,-17-36-2,19 34 2,-19-34-2,18 29 2,-18-29-2,21 25 1,-21-25 0,20 25 0,-20-25 0,22 29 0,-22-29-1,24 29 1,-24-29-1,27 31 2,-13-16-2,0-3 1,-14-12 1,25 27 1,-11-14-2,0-1 2,-14-12-1,27 21 1,-27-21 0,25 23-1,-25-23 0,26 14-1,-26-14 3,23 13-3,-23-13 0,27 12 0,-27-12-1,26 13 1,-11-7-1,-2 2 1,1 3 0,-14-11 2,27 16-1,-27-16 0,24 11 1,-24-11 0,24 8 0,-24-8 0,25 4-1,-25-4 0,26 9-1,-26-9 1,28 10-1,-15-4 0,1 3-1,1-1 1,-1-2 0,-1 2-1,2 1 1,-1-3 1,2-2-1,0 2-1,0-2 2,0 1-1,-1-3-1,2 0 0,-1-2 0,1 0 0,-1 0 1,-1-2-1,2 0 1,0 0-1,-1-3 2,1 3 0,0-4-1,-1 0 0,1-2 0,0 1 0,2 3-1,1-2 1,-1 0 0,0 2-1,-1-1 2,3 1-2,-4 0 1,0-2 0,-3-5 0,1 1 0,0-2 0,0-3 1,3 3-2,-2-3 1,3 0-1,0 3 0,-1 0 1,0 1-2,-1 1 1,-1-1-1,-3 1 0,-13 10 1,26-17 1,-26 17-1,20-18 0,-20 18 0,22-21 0,-22 21-1,23-25 2,-23 25-1,25-29 0,-25 29 0,25-31 0,-25 31 0,21-31 0,-21 31 1,19-25-1,-19 25-1,19-19 2,-19 19 0,20-19-1,-20 19 0,26-16 0,-13 5-1,3-1 0,-2-1 1,0 0 0,0 0-2,0 1 3,-14 12-2,22-23 2,-22 23 1,22-25-1,-22 25 4,19-31-4,-19 31 4,18-33-5,-9 14 5,-9 19-5,21-37 3,-21 37-4,20-34 0,-20 34 1,24-33-1,-12 14 0,-12 19 0,23-35 0,-23 35-1,24-33 0,-24 33-1,25-29-1,-25 29-2,26-27-1,-26 27-5,28-31-3,-17 4-10,8 10-30,-13-10-79,4-4-2,-6-5 1,-1-1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35.50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11 858 11,'0'0'73,"0"0"5,-12-18-39,12 18-4,0 0-4,0 0-1,0 0-3,0 0-1,0 0-2,19-9-2,-19 9-2,14-12-2,-14 12-1,14-13-4,-14 13-1,16-10 1,-16 10-2,14-6 0,-14 6-1,13-9-1,-13 9-1,0 0 1,18-27-1,-18 27-3,12-22 0,-12 22-1,15-30 0,-15 30-1,18-29-1,-18 29 1,25-29-1,-11 17 1,0-1 1,-14 13-1,25-22 1,-11 13-1,-14 9 0,22-22-1,-22 22 1,23-25-2,-23 25 0,22-22 0,-22 22 0,28-23 0,-14 10 1,0 3 0,3-5 0,-1 3 0,0-3 1,0 1-1,0-3 1,0 5-1,-16 12 0,27-29 0,-27 29-1,27-23 0,-13 10-1,-14 13 0,27-20 0,-27 20 1,26-25-1,-26 25 1,26-27 0,-11 14 0,-1-1 1,2 3-1,2 1-1,-1-2 0,0 2 0,0 4 0,2-7 1,-2 5-1,1-2 0,-1-1 0,2-1 1,-3 1 0,6 1-1,0 2 1,2-1-2,-1 3 2,0 2-1,0-2 1,1 0-1,-3-3 0,3 1 0,-2 2 0,0-3 0,0 3 0,-1 2 0,1 0 1,0 2 0,-2 0 0,2 2 0,0-2 0,0 0 0,-2-1 0,2 3 0,0-2-1,1 0 0,2 2 1,-3 0-1,1 2 0,-1 0 1,0 3-1,0-3 0,-2 0 1,1 2-1,-5-2 0,3 0 1,-2 4 0,2-2 1,-3 3-1,2-1 0,0 2 0,-1 1 1,1-1-1,1 0-1,-1-2 1,0 3-1,0-1 1,0 0 0,0 3-1,0 1 1,0-1-1,0 7 1,-3 1-1,0 1 1,-15-20-1,25 31 1,-25-31 0,24 25 1,-24-25-2,22 23 1,-22-23 1,23 20-1,-23-20-1,25 29 0,-25-29 0,23 25 0,-23-25 1,20 23-1,-20-23 1,19 21-1,-19-21 1,16 21-1,-16-21 1,17 29-1,-17-29-1,19 33 2,-19-33-1,20 33 0,-20-33 1,20 32-1,-20-32 1,21 33 0,-9-13 0,-4 2-2,1 1 2,2 0-1,-2 2 1,1-2-2,-1 0 2,1 0-2,-4-5 1,1 1 0,0 0 0,-1 4 0,1-1 1,3 3-1,-1 2 0,4 0 1,-1 0 0,4 1-2,-2-5 1,0 0-2,0-4 0,0 2-2,-14-21 0,25 35-3,-25-35-3,25 33-14,-25-33-31,0 0-72,15 15-3,-15-15 2,0 0-2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42.268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0 0 72,'0'0'60,"31"39"-7,-7-14-6,3 7-14,8 3-8,4 4-12,6 3-17,3-1-30,6 3-47,-3-11-6,3 5-1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08.12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-5 4004 1,'0'0'30,"0"0"45,0 0 0,1 22-33,-1-22-6,-1 23-2,1-23-1,-3 27-2,3-27-1,-2 25-3,2-25-3,0 27-1,0-27-2,5 23-3,-5-23-2,9 25-1,-9-25-3,9 29 1,-9-29-1,13 33 0,-8-14-1,3 0-1,-8-19-1,13 35 0,-13-35 0,16 27-2,-16-27 0,20 21-1,-20-21-2,24 19 0,-24-19-1,27 20 0,-14-9-1,1 1 2,-14-12-1,24 23 1,-24-23 0,24 25 1,-24-25-2,26 29-1,-26-29 2,25 29-4,-10-12 4,0-1-3,0 1 2,-1 2-2,2-5 3,-1 3-1,-1-3-1,2 3 1,-1-5-1,0 3 0,1-5 1,1 3 0,-1-3-1,0 1 1,-3-1-1,3 3 0,-2-1-1,-14-12 1,27 25-1,-27-25 0,24 21-1,-24-21 1,27 16 0,-13-7 0,0-3 1,2 2-1,0-2 1,0 1 0,1 1 1,1 0-1,0 1 0,0 1 0,-1-2-1,2 1 1,-2-3 0,-2 2-3,2 0 1,-1 1 0,1-1 0,2 0 0,1 3 0,2-3 0,0 0 1,1-1-1,1-1 1,0-4-1,1 0 0,-2 0 0,1 0 1,-3 0-2,1 2 2,-2-2-1,1 5 0,-1-1 0,2-2 0,-2 0 1,2-2-2,0-2 2,1 2-2,1 0 2,-1 1-1,0-3 0,0 2 0,3 0 0,-4 0 0,-1 0 0,1-2 1,0-2-1,1 0 2,-3-2-1,1-1-1,-1-1 2,0 2-1,-1-2 0,0 2 0,-4-1-1,3-1 0,-3 0 0,2-2 1,-1 1-1,1-3 1,-1 2-1,1-3 0,-1 3 0,2-2 0,-1 1 1,2 3-1,-1-2 0,3 4 1,-4-3-1,0-1 0,0 2 1,0-5 0,0 3-2,-1-2 2,-1-3-2,1 3 2,1 2 0,0-3-1,-1 1 0,-1 4 1,0-5-1,-2 3 1,1-2-1,1-1 0,-2-3 0,1 1 1,1-3 0,-1 1 0,-1 0-1,-13 15 1,25-22-2,-25 22 1,23-21 0,-23 21 0,18-17 0,-18 17-1,15-25 1,-6 7-3,0-3 4,-1-2-3,-1 0 2,2 2-3,0-2 4,0 5-5,0-1 5,-9 19-1,15-25 1,-15 25-2,16-29 1,-16 29 1,16-35-1,-9 14 0,2-2-1,0-2 2,2 2-2,-2 0 2,2 1-1,-2 1 0,1 0 1,-3 2-1,3-1 0,-4-3 0,-1 0 0,1-4 1,0-2 0,0-2 2,2-1-1,-1 1 1,0 4 0,-1 0 0,1 2-1,-3 2 0,2-2-2,0 1 0,0-3 1,0-5-1,0-1-1,0 2 1,0 0 0,0 0 1,1 2 0,-1 2 0,0 0-1,1-1 2,-1-3-3,-2-4-1,3 0 2,-1-7-3,-1 3 2,1-3-2,-3 3 3,2-1-3,-2 5 3,0 2 2,1 1-2,2-1 2,-3 2-1,0-2 1,3-5-2,-2-1 0,3-5 1,-1 1-1,0 1 0,2-2 0,-2 3-1,0-1 2,1 3-1,-3-1 1,-1 1-1,2-6 1,-2 2-1,1-3 0,-1 0 0,0 5 1,0 1-1,-2-1-2,1 3 4,-1 3-5,1 2 4,-2-5-2,1 1 2,1-9-4,0-2 4,1-1-1,0-1-2,1-2 3,-4 2-1,3 0 0,-1 4-1,2 5 1,-4 1 0,3-1 1,-2-3 1,1 0-1,1-3-1,-3 1 2,3-2-1,-3 2 0,1 3-1,-1 3 1,3 3-1,2 0-1,1 1 1,2-1-1,0 1 0,0-3 0,-1 0 0,0-3 1,-3 5-1,1 1 2,-2 1-1,1 0 1,0 1-1,1 1 2,-1-2-2,1 2 2,1-5-3,-1-3 2,-1 3-1,-1-1 1,1 1-2,-1 3 2,0 0-1,0 1 1,0 3-1,0 2 1,2 2-1,-2-2 1,0 2-1,0 0 1,0 0-1,0 2 0,-1 4 0,1 3 1,-3 18-1,3-27 0,-3 27-1,3-19-1,-3 19-4,0 0-4,0 0-12,0 0-46,0 0-69,0 0-5,-15-8-2,15 8-3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11.20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164 116 7,'3'-37'69,"6"14"-1,-5-2-1,-1 6-50,-3 19 3,0 0-5,0 0-1,14-12 1,-14 12 2,3 27 3,-1 2 3,-5 8-1,3 15-1,-7 15-1,3 20-2,-8 15 2,0 22-3,-3 18-5,-2 11-4,-2 9-4,0 3-3,2 3-7,-1-10-4,7-11-10,-3-20 1,8-15-5,-2-27 0,4-14-5,-3-25-3,7-17-20,0-29-34,0 0 2,0 0 1,-9-19 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10.84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79 1802 1,'0'0'31,"0"0"36,0 0-10,0 0-23,0 0-1,0 0-4,0 0-2,0 0 0,2-31-3,1 6-4,-2-13-1,2-5-5,1-20-3,-1-5-2,1-17-6,1-13 3,1-10-4,4-4 1,-1-3-1,0 7 1,0 7-2,1 5-2,-1 11 0,-1 8-9,0 8 2,-4 3-3,2 6-3,-2-3-6,2 7-1,-3 0-6,4 8 0,-4 7-3,3 7-3,-3 10-2,-3 24 1,8-32 7,-8 32 6,0 0 13,0 0 8,0 0 8,0 0 9,0 0 6,0 0 4,0 0 1,0 0 1,-5 23-7,5-23 0,-5 31-5,2-8 0,0 8-2,-1 11-2,-1 16 0,-4 13-4,-3 18 1,-3 17-2,-2 13 0,-2 14 0,1 8-1,0 0-5,1 2-5,7-5-9,-2-12-6,9-7-5,-1-15 0,2-19 0,0-21 6,1-14 6,-5-21 9,6-29 9,-16 4 5,5-33 6,3-12-3,4-15-10,-1-13-17,7-10-38,5 0-27,-2-14-5,7 3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17:19.62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-116 11491 117,'0'0'110,"-12"-24"7,12 24-1,0 0-65,0 22-4,-3 2-14,9 24-8,-4 9-9,3 17-8,1 7-13,1 0-9,6 6-12,-8-23-20,11-3-22,-9-26-51,-7-35 3,0 0-4,18-17 10</inkml:trace>
  <inkml:trace contextRef="#ctx0" brushRef="#br0" timeOffset="187.5044">-136 11596 163,'-8'-33'119,"8"33"0,8-33-3,-3 9-70,16 11-10,0-7-15,10 7-11,6 0-15,-1 0-22,13 17-50,-8 1-39,0 12-6,-6 5 0,-1 11-2</inkml:trace>
  <inkml:trace contextRef="#ctx0" brushRef="#br0" timeOffset="626.0267">245 11909 150,'0'0'113,"-9"-20"-1,9-2 0,7-4-81,-8-14-4,5 1-13,-4-2-7,2 3-4,-5 6-2,-3 5-2,6 27 1,-19-13 0,2 28-1,1 14 2,-2 12-1,0 10 1,3 6 1,2 0 1,3-7 1,7-4 3,3-16-1,6-10 2,-6-20 1,22-7 1,-9-14-1,2-6-2,0-8 0,-1 3-3,0-1-1,-5 9-1,-9 24-1,18-20 0,-18 20 1,15 28 0,-6 3-1,2 8 1,2 10-6,0-8-11,10 7-28,-10-15-77,10-9-3,-2-20-4,0-12 1</inkml:trace>
  <inkml:trace contextRef="#ctx0" brushRef="#br0" timeOffset="1000.0524">593 11793 180,'4'-20'125,"0"-13"-1,2-4-2,-4-15-84,8 8-10,-8-9-13,1 3-8,-2 2-3,-2 6-3,-8 5 0,-5 9-1,-6 10 1,-8 9 1,-3 12-1,-6 14 2,-2 12 1,2 19 2,1 9 1,10 13 2,5 6-2,17 3 2,8-5-2,18-4 1,7-13-4,11-15-2,4-16-5,1-15-6,2-7-23,-14-30-54,2 2-46,-16-9-1,-6 0-1,-11-6 1</inkml:trace>
  <inkml:trace contextRef="#ctx0" brushRef="#br0" timeOffset="1265.6817">527 11690 227,'-11'28'132,"11"-28"1,9 44-2,-2-22-89,19 17-12,-5-1-20,7 3-12,4 7-24,-10-17-38,7 8-68,-10-15-4,-2-4 1,-17-20-4</inkml:trace>
  <inkml:trace contextRef="#ctx0" brushRef="#br0" timeOffset="1484.4451">921 11222 158,'0'0'128,"-14"-24"-4,14 24 6,-26 20-46,5 4-46,6 30-13,-6 16-7,7 29-9,0 14-3,9 12 1,5 2-7,10-7 7,8-6-10,5-24-8,13-16-29,-3-37-91,8-19-3,-3-29-2,-2-18 1</inkml:trace>
  <inkml:trace contextRef="#ctx0" brushRef="#br0" timeOffset="2343.8636">1246 11780 118,'0'-27'114,"3"1"0,-3-9-1,0-6-74,-3 8-10,-4-2-10,1 6-9,-1 3-1,7 26-5,-19-17 2,2 25 0,-1 14-1,-5 11 1,0 6-2,-1 7 2,0 5-1,5-1 1,2-9-2,9-3 0,7-16 0,1-22 0,16 8 0,2-19 0,2-13-1,1-4-1,0-5 1,1 0-3,-6 0 1,-1 7-2,-5 6 0,-10 20 0,7-26 0,-7 26 0,0 0 1,-7 22 2,5 0 1,4 9 2,2 6-2,8 13 1,0 3-1,6 8 1,-2 7-3,2-1 1,-4 6 4,-3 3-4,-5-8 5,-3-2-4,-5-12 6,-5-6-5,-4-17 6,-4-11-5,-2-20-8,-1-20 4,2-15-5,1-11 3,0-6-8,9-10 0,4 8-15,4-10-13,14 29-32,-6-4-60,0 13 1,-1 4-2,6 6 1</inkml:trace>
  <inkml:trace contextRef="#ctx0" brushRef="#br0" timeOffset="2687.633">1311 12158 169,'0'0'127,"0"0"2,10-31-4,-10 31-83,15-30-8,-15 30-15,32-27-9,-13 19-7,-1 1-3,-1 5 0,-17 2 0,16 13 1,-16-13-1,-3 37 3,-6-10 1,-3 5 2,-1 3 0,1 0 2,2-2 5,2 4-5,3-6 5,7-3-8,5-6 3,-7-22-7,27 16-6,-7-23-9,6 0-22,-2-23-37,-2-3-67,-2-6 1,0-7-4,-9 6 2</inkml:trace>
  <inkml:trace contextRef="#ctx0" brushRef="#br0" timeOffset="4218.954">1290 11202 188,'0'0'115,"0"0"3,5-33-34,-5 33-60,0 0-11,23-21-5,-6 16-4,-17 5-2,26 2-3,-11 5-1,-15-7 3,13 31-5,-16-7 5,-4 4-2,-6 7 6,2 2-1,-4 0 7,0 3-1,4-10 4,4 3 1,0-11 0,7 2-1,0-24-4,21 26-4,-6-15-10,7-11-14,6 9-37,-3-11-72,-1-5-5,-4-1 2,-3-6-4</inkml:trace>
  <inkml:trace contextRef="#ctx0" brushRef="#br0" timeOffset="3187.6897">1607 12180 252,'18'30'138,"-7"8"5,-5 14-5,-5 14-122,-1 12-21,3-5-49,-3 8-75,-9-11-7,0-14 2,-5-25-6</inkml:trace>
  <inkml:trace contextRef="#ctx0" brushRef="#br0" timeOffset="5109.6246">1741 12199 164,'0'0'120,"93"-65"3,-93 65-1,69-144-81,-36 43-3,-2 3-17,10-5-5,-5 6-7,0 10-3,-36 87-4,57-131-2,-57 131-2,0 0 1,0 0 0,9-88 2,-9 88 1,0 0 3,0 0 2,-84 138 1,84-138 2,-54 182-2,35-64 3,9 6 0,5 10-1,6-5-3,6-7-4,8-17 0,-15-105-5,50 138 0,-50-138-7,0 0-10,0 0-13,0 0-11,69-46 1,-69 46-1,-24-96 8,24 96 2,-64-96 12,64 96 17,-89-75 25,42 43 6,47 32 15,-84-42 4,84 42-1,0 0-3,0 0-5,0 0-12,0 0-10,105-57 4,-31 40-19,11 1-12,-1-14-26,-1 10-56,-15-13-51,-68 33 1,84-79-2,-84 79 2</inkml:trace>
  <inkml:trace contextRef="#ctx0" brushRef="#br0" timeOffset="3531.435">1964 12011 1,'0'0'4,"0"0"31,0 0-34,0 0-41,0 0 40</inkml:trace>
  <inkml:trace contextRef="#ctx0" brushRef="#br0" timeOffset="5390.8885">2134 11233 237,'0'0'137,"0"0"1,0 0 0,0 0-100,101 6-12,-101-6-9,124 121-10,-124-121 0,117 188-5,-79-72-5,-17 13 1,-21 8 4,-16 1-3,-17 4-5,-9-13-20,-10 3-59,-10-25-48,-7-20 1,-3-14-4,-2-30-5</inkml:trace>
  <inkml:trace contextRef="#ctx0" brushRef="#br0" timeOffset="6328.4452">-107 13621 207,'3'-20'122,"6"-8"5,6 10-2,0-10-88,12 11-6,1-5-13,8 4-17,7 9-18,-7-4-36,11 18-66,-7 3-7,3 12 3,-10 4-4</inkml:trace>
  <inkml:trace contextRef="#ctx0" brushRef="#br0" timeOffset="6126.2995">46 13420 136,'0'0'109,"-20"-22"6,20 22-1,-11 22-60,4 0-5,15 32-14,-5 10-9,11 21-8,-1 11-9,5 5-13,5 11-17,-8-23-26,9-1-71,-11-27 0,-4-17-4,-9-44-1</inkml:trace>
  <inkml:trace contextRef="#ctx0" brushRef="#br0" timeOffset="6750.3287">386 14085 137,'0'0'119,"-3"-22"3,4-9-3,-1-17-44,8 4-40,-13-12-10,10 1-11,-8 0-10,0 7-4,-6 13-4,-6 9 2,-3 19 0,-4 14 2,-3 10-1,0 18 1,2 9 4,2 6 0,5 3 4,4-1-1,7-8 1,10-9 1,4-13-1,9-9 1,1-15-1,6-9 0,0-11-4,2-6-1,1-5-1,-3 0-1,-3 5-1,-1 1 0,-5 12-1,-2 8 1,-14 7 0,27 25-1,-12 3 0,0 7-1,3 9-7,-2-9-11,8 8-23,-24-43-39,35 31-46,-20-35 1,1-12-4,-4-14 4</inkml:trace>
  <inkml:trace contextRef="#ctx0" brushRef="#br0" timeOffset="7094.0969">771 13763 198,'0'0'128,"13"-30"-1,-11-1-2,7 3-79,-16-21-19,8 8-8,-2-5-8,-1 4-5,-4 5-4,-3 13-2,-6 5 1,-3 12 1,-6 11-1,-6 14 1,-3 17 1,1 13 0,-1 11 1,3 11 1,8 7 2,8 3 0,11-3 1,14 0-1,10-14-3,11-8 1,6-14-3,4-15-4,6-6-5,-4-26-27,4-3-91,-15-13-3,-7-7-3,-11-8 0</inkml:trace>
  <inkml:trace contextRef="#ctx0" brushRef="#br0" timeOffset="7297.2311">709 13840 211,'-8'19'134,"8"-19"0,11 42-3,-1-16-64,10 20-36,0-6-10,7 5-12,1 8-16,0-18-28,8 13-89,-13-15-5,1-9-1,-8-13-2</inkml:trace>
  <inkml:trace contextRef="#ctx0" brushRef="#br0" timeOffset="7594.1211">1081 13203 235,'0'0'128,"-22"-13"-1,10 44-27,-11-3-51,11 38-8,-6 8-12,12 31-7,-2 9-7,10 13-7,7 2-9,8-9-13,11 3-38,1-29-81,2-24-4,1-29-1,0-28-2</inkml:trace>
  <inkml:trace contextRef="#ctx0" brushRef="#br0" timeOffset="8437.917">1264 13577 139,'-2'-28'109,"2"28"4,-3-39 2,-3 17-76,6 22-2,-20-13-11,20 13-7,-28 26-1,10 9-7,-5 6 1,3 16-3,0 7-2,1 1-2,4 1 0,5-7 0,10-13-4,7-13 3,-7-33-4,27 17 1,-9-30-1,4-11-1,-1-9 1,-3-4-2,-1 0 1,-6 4-2,-1 2 1,-5 7 0,-5 24 0,7-24 0,-7 24 2,0 0 1,0 0 2,-2 26 2,4-6 0,4 11 2,-1 4-1,5 13 1,0 4-1,2 7 0,-5 9-3,0 2 1,-1 5-3,-6-1 2,1-4-3,-5-4 3,-4-16-1,-5-4 2,-2-16-1,1-12 2,-4-18-1,1-11-1,2-13 1,0-9-2,5-8-1,4-10-4,6 3-5,0-7-15,12 16-27,-4-13-79,2 8-2,-2 0-2,2 3-1</inkml:trace>
  <inkml:trace contextRef="#ctx0" brushRef="#br0" timeOffset="8797.3185">1378 14321 238,'0'0'138,"0"0"0,18 37-1,-18-37-87,-2 64-13,1-27-17,4 11-10,0 0-10,0-6-7,3 6-21,-5-26-61,2-1-48,-3-21-4,0 0 0,-1-21-3</inkml:trace>
  <inkml:trace contextRef="#ctx0" brushRef="#br0" timeOffset="9641.0988">1621 13894 93,'18'-28'110,"-15"4"-3,1 2 3,-8 0-76,-6-11-2,3 7-9,-4-4-7,0 3-4,-3 3-3,14 24 1,-27-17 2,7 28-2,-2 6 1,1 18-1,-2 7 1,2 12 1,4 1-1,2 4 0,7-11-3,10-8-1,3-14-2,-5-26 0,28 6-1,-10-21-2,5-13-1,-1-7-2,-3-5 0,-4 1-2,0 0 0,-4 6-1,-1 9 0,-7 4 0,-3 20 1,0 0 0,0 0 3,0 0 1,-1 42 4,-1-5 2,0 7 0,7 10 3,2 3-2,4 9 2,1 1-5,3 6 2,-3-1-4,3 0-1,-6-4-2,-3-3 0,-4-1 0,-9-9 0,-4-5 1,-7-13 0,0-11 0,-2-13 1,2-17 0,-3-14 0,4-19 0,4-11-1,4-11 0,9-2-4,0 2-3,1-2-13,7 17-24,1-6-59,-1 17-31,0 4-3,2 5 0</inkml:trace>
  <inkml:trace contextRef="#ctx0" brushRef="#br0" timeOffset="10484.8887">1601 13376 112,'-3'-20'123,"3"20"6,0 0-2,0 0-60,0 0-18,0 0-16,0 0-12,0 0-7,23-4-7,-8 11-4,3-3-2,-4 7-2,1-2 0,-15-9 1,18 28 0,-18-28 0,3 37 1,-6-13 1,-5 3 1,0 1 0,-1-2 3,1 3-3,4-1 3,4-2-2,3-2 1,-3-24 6,0 0-4,0 0-8,85 62-18,-85-62-35,86-24-77,-86 24 1,72-44-1,-72 44-11</inkml:trace>
  <inkml:trace contextRef="#ctx0" brushRef="#br0" timeOffset="10062.9962">1685 14303 238,'21'11'130,"-21"-11"7,0 0-38,0 0-53,0 0-14,0 0-7,0 0-8,66-87-5,-66 87-2,0 0-10,0 0-1,0 0-1,0 0 1,0 0 1,16 116 2,-31-75-6,-3 3 2,2-2 2,3-5 1,5-7-1,1-1 2,7-29 6,0 0 0,0 0 4,0 0-5,0 0-6,68 20-9,-68-20-22,65-64-59,-65 64-50,46-96-3,-46 96 0,16-127 2</inkml:trace>
  <inkml:trace contextRef="#ctx0" brushRef="#br0" timeOffset="10969.2893">2052 14321 270,'0'0'141,"0"0"0,0 0-3,12 136-104,-12-136-9,-24 105-15,24-105-20,-7 109-24,7-109-45,0 0-59,0 0 2,0 0-4,0 0 4</inkml:trace>
  <inkml:trace contextRef="#ctx0" brushRef="#br0" timeOffset="11484.9432">2307 14048 197,'0'0'126,"69"-55"0,-69 55-3,25-92-83,-25 92-12,16-125-17,-16 125-7,16-137-5,-16 137-2,2-121-1,-2 121 2,0 0-2,-41-96 2,41 96 4,0 0 1,-84 20 4,84-20 0,0 0 7,-83 155 0,83-155 2,-42 197 0,34-77-2,4 18-1,7 0-4,6 2 1,6-18-8,3-15 1,-18-107-5,43 145 0,-43-145-1,0 0-5,0 0-8,0 0-7,0 0 0,5-110-3,-5 110 5,-36-116 1,36 116 8,-38-107 9,38 107 14,0 0 9,-44-113 5,44 113 0,0 0 1,0 0-4,0 0-5,0 0-6,83-27-9,-83 27-10,97-28-21,-97 28-40,110-81-70,-110 81-1,81-105-3,-81 105 2</inkml:trace>
  <inkml:trace contextRef="#ctx0" brushRef="#br0" timeOffset="11766.2077">2286 13157 190,'0'0'127,"72"31"0,-72-31 2,71 72-83,-71-72-7,93 129-15,-40-39-7,-3 4-6,-6 13 2,-7 9-6,-16 7-4,-16 6-7,-17-7-14,-12 3-29,-14-23-46,-21-5-37,-6-10-9,-10-23 4</inkml:trace>
  <inkml:trace contextRef="#ctx0" brushRef="#br0" timeOffset="12860.0075">133 15810 230,'-10'-24'128,"10"24"3,5-43-4,9 32-80,1-16-11,20 10-16,3-1-14,4 5-14,11 13-29,-12-4-82,12 15-11,-11 2-4,-2 13 0</inkml:trace>
  <inkml:trace contextRef="#ctx0" brushRef="#br0" timeOffset="12719.3742">236 15747 115,'12'-24'111,"-12"24"7,0 0 0,0 0-52,0 0-13,3 44-11,-5-9-14,13 26-8,-7 11-7,4 9-11,4 6-8,-4-10-16,8 4-22,-14-26-60,8-14-19,-10-41-1,0 0-4</inkml:trace>
  <inkml:trace contextRef="#ctx0" brushRef="#br0" timeOffset="13281.9049">581 16162 198,'4'-26'124,"-1"-9"-3,0-6-1,5 3-84,-10-10-11,6 9-11,-8 2-8,1 11-4,3 26-3,-26-27-1,7 34 0,-5 13 2,-2 10-1,1 12 3,-1 6 3,3 7-2,7-3 5,5 1-2,7-14 4,11-4-4,-7-35 3,26 24-5,-7-33 1,8-6-2,-6-11-3,4-3 2,-6-1-5,1 1 4,-2 5-4,-5 4 3,-13 20-5,23 3 3,-23-3 3,13 43-4,-6-3 2,-2 1-10,5 14-13,-7-20-37,10 6-63,-1-14-4,3-8-3,-15-19 1</inkml:trace>
  <inkml:trace contextRef="#ctx0" brushRef="#br0" timeOffset="13688.1745">906 16206 262,'7'-30'130,"-1"-8"-3,-1-8-2,2 3-90,-4-14-13,2 2-10,-5-2-10,1 7 0,-7 2-1,-7 0-8,-4 4 2,-6 5-1,-8 8 1,-2 14 0,-3 12 2,-1 16 1,1 20 0,6 17 10,3 17-2,13 19 3,6 3 1,11 5-2,8-5 0,11-3-3,6-17 1,8-10 2,3-17 0,0-19-7,1-12-10,-7-22-21,6 0-59,-18-20-42,-1-4 1,-13-13-10,-4 4 4</inkml:trace>
  <inkml:trace contextRef="#ctx0" brushRef="#br0" timeOffset="13875.682">791 15981 231,'0'0'126,"-14"33"12,14-11-3,14 15-84,-2-7-8,14 12-19,1-3-8,3 1-15,5 6-17,-7-22-42,5 4-73,-10-10-7,-5-7-4,-18-11 2</inkml:trace>
  <inkml:trace contextRef="#ctx0" brushRef="#br0" timeOffset="14188.1981">1164 15474 228,'-29'-22'134,"15"28"0,-1 23 1,-6 3-82,6 38-11,-1 16-16,4 23-11,6 14-6,7 12-4,6 1-6,6-12-9,8-3-21,4-38-63,4-18-48,5-32 2,-1-22-5,-3-28 1</inkml:trace>
  <inkml:trace contextRef="#ctx0" brushRef="#br0" timeOffset="15016.368">1351 15963 168,'-3'-24'112,"-2"-11"2,-2-6-38,1 10-34,-7-8-8,7 10-13,-5-3-4,1 8-4,-5 4-2,15 20 0,-31-7-2,12 25 0,-4 8 0,-2 18 1,4 8-2,3 12 0,4-1 0,7 1-2,10-12 1,8-10-5,7-18 0,5-18-3,0-19 1,2-11-1,-2-9-3,-2-4 2,-5 0-5,-6-3 3,-1 10 0,-5 6 0,-4 24-1,3-22 2,-3 22-1,0 0 3,0 28 0,1-4 3,3 9 3,2 9-2,4 2 6,2 10-3,0 3 4,3 7-4,-3 1 3,-1 5-4,-4-2-1,-4 0 1,-6-3-3,-6-3 0,-3-8 0,-5-8-1,2-17 0,-1-12 1,-2-19 0,2-16-2,2-23 1,0-16-3,8-6-2,1-12-7,5 7-12,3-8-34,7 17-74,-3 8-1,2 14-3,3 13 2</inkml:trace>
  <inkml:trace contextRef="#ctx0" brushRef="#br0" timeOffset="15688.2886">1427 15495 246,'0'0'135,"3"-35"-3,-1 16-1,-2 19-96,9-31-11,6 20-12,-15 11-5,32-11-4,-14 13-3,-1 7-1,-17-9-3,21 42 1,-15-7-1,-9 4 1,-3 5 1,-6 6 2,-4 5 0,2-3 3,2-4 0,-2-4 2,6-7-1,6-6 1,5-9-2,-3-22-3,27 28-6,-12-26-8,11 7-22,-1-20-47,-4 7-52,-2-3-5,-1 3 3,-3 0-3</inkml:trace>
  <inkml:trace contextRef="#ctx0" brushRef="#br0" timeOffset="15266.3804">1423 16445 253,'3'19'138,"-3"5"2,0 11-3,-9 2-97,7 23-12,1-4-18,2 1-8,1-2-14,0-22-16,11 2-42,-13-35-68,15-16-1,-9-23-1,-1-22-1</inkml:trace>
  <inkml:trace contextRef="#ctx0" brushRef="#br0" timeOffset="16407.0947">1760 16187 138,'52'-130'100,"-52"130"0,0 0-1,14-131-76,-14 131-6,0 0-9,-35-113-1,23 84-7,-8 9 3,3 12 2,-7 14 2,7 7 0,-8 20 5,7 7 0,-3 16 1,5-3 10,2 10-4,3-8 1,6 0-4,5-16 1,4-6-6,-4-33 0,19 22-7,-4-29-2,2-6-1,-1-7-6,-3-4 3,-13 24 2,0 0 3,29-61-13,-29 61 3,0 0 8,0 0 2,0 0 4,0 0-3,0 0 1,0 0-3,38 94 13,-38-94-3,13 112-9,-13-112-1,22 144 0,-22-144 0,23 160-3,-23-160 2,6 164-1,-6-164 3,-9 144-2,-3-81-4,-1-10 0,-8-7 3,3-20-1,-4-6 1,5-22 0,1-12-1,6-18 1,2-10 6,3-13 1,10-6-4,-5 61 9,20-133-7,-20 133-2,41-131-13,-41 131-20,66-110-32,-66 110-68,0 0-1,73-116-11,-73 116 5</inkml:trace>
  <inkml:trace contextRef="#ctx0" brushRef="#br0" timeOffset="17344.6067">1860 15552 279,'-11'-92'140,"11"92"-2,0 0-1,0 0-103,0 0-8,33-98-14,-33 98-6,0 0-5,72-15-2,-72 15-1,0 0 0,0 0 0,43 105 0,-43-105 1,-22 92 3,22-92 1,-37 96 3,37-96 1,-25 89 0,25-89 0,0 0 0,13 97-2,-13-97-4,0 0-7,89 32-7,-89-32-22,79-10-43,-79 10-64,65-18-4,-65 18 3,0 0-2</inkml:trace>
  <inkml:trace contextRef="#ctx0" brushRef="#br0" timeOffset="16782.0759">1848 16624 276,'0'0'141,"0"0"0,0 0-2,0 0-97,0 0-12,0 0-17,78 13-8,-78-13-4,0 0-3,0 0-1,72-31 1,-72 31 0,0 0-1,0 0 1,0 0 2,-29 99 1,29-99 3,0 0 0,-56 116 2,56-116-2,0 0 3,-38 109-2,38-109 1,0 0-3,0 0-1,0 0-2,0 0-5,66 55-3,-66-55-11,0 0-21,88-83-43,-88 83-61,0 0-1,61-103 0,-61 103 2</inkml:trace>
  <inkml:trace contextRef="#ctx0" brushRef="#br0" timeOffset="17610.2422">2274 16335 220,'0'0'134,"-18"123"4,18-123-4,-35 133-92,35-133-6,-54 144-18,54-144-9,-41 108-10,41-108-5,0 0-10,0 0-12,0 0-19,0 0-19,0 0-37,77-88-31,-77 88 3,65-144 2</inkml:trace>
  <inkml:trace contextRef="#ctx0" brushRef="#br0" timeOffset="18094.6427">2471 16202 113,'0'0'121,"56"-120"2,-56 120-16,11-95-34,-11 95-20,-4-111-20,4 111-13,-9-131-5,9 131-6,-11-134 0,11 134-4,-20-105 3,20 105-1,0 0 0,0 0 1,-67-48 1,67 48 1,-41 88 0,41-88 2,-33 162 0,24-57-3,6 10 0,3 8-3,3-3 0,6-6-5,0-16 2,-9-98-4,15 149-2,-15-149 1,0 0-1,0 0-5,0 0-4,0 0-6,0 0-4,-57-87-7,57 87 3,-38-114 1,38 114 6,-36-101 10,36 101 7,0 0 14,-44-105 10,44 105 7,0 0 1,0 0-2,0 0-2,0 0-6,0 0-2,72 20-11,-72-20-6,85-7-7,-85 7-16,89-30-26,-89 30-71,68-42-28,-68 42 0,0 0-1</inkml:trace>
  <inkml:trace contextRef="#ctx0" brushRef="#br0" timeOffset="18454.0346">2427 15270 204,'0'0'135,"0"0"1,0 0-2,0 0-87,65-6-11,-65 6-17,0 0-8,102 150-6,-102-150-2,74 178 2,-41-69 4,-14 9 3,-12 7-3,-15 10 3,-13 3-2,-20 2-2,-10-6-11,-12-1-15,-4-24-25,-2 1-58,-5-25-44,1-30-1,73-55-1,-117 48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55.30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101 313 125,'0'0'106,"0"19"3,0-19 1,-3 21-61,3-21-9,4 21-6,-4-21-7,0 0-8,15-7-5,-12-15-3,1-10-3,-2-7-4,1-9-5,-3 0-1,-3 1-3,-2 1 2,-2 4-3,-1 15 2,8 27 0,-25-16 1,9 28 2,0 13-1,1 12 1,1 9 0,3 2 1,3 6-2,5-6 0,8-3-3,2-18-1,7-6-3,4-17-2,6-10-1,-3-10-2,4-9 1,-5-7 1,-2 5 4,-2 5 6,-16 22 7,14-21 2,-14 21 5,-1 21 2,-9 10 1,4 17-1,-2 10-1,3 12-1,4 9-7,6 2-2,0 7-7,4-9 0,3-7-4,-1-16-1,3-10-4,-8-25-7,-6-21-7,0 0 0,0 0 3,-20-42-1,5 15 2,-9-2 6,1 4 12,1 9 11,-1 1 14,9 13 6,-4-4 4,18 6 0,0 0 1,0 0-4,8 18-7,8-11-8,4-3-14,2-8-22,8 4-60,-4-13-36,2 1 2,-3-7-6</inkml:trace>
  <inkml:trace contextRef="#ctx0" brushRef="#br0" timeOffset="534.4893">470 793 161,'0'0'114,"0"0"-1,0 0 2,0 0-77,17-25-8,-12 0-12,3 3-6,-5-5-4,4 4-5,-3 2 0,-4 21-1,0 0 0,0 0-1,0 0 1,8 37 1,-7-1-2,-1 3 1,3 3-1,-1-1-1,2 1 2,2-5-4,0-4 3,-2-3-5,0-8 6,-4-22-5,-1 32 4,1-32-3,-13 18 1,-2-12 1,0-1 1,-1-1 5,-3-2 0,19-2 3,-23 2 0,23-2 0,0 0 1,0 0-1,0 0-2,18 14-4,0-9-4,2-1-10,6 4-28,-7-10-85,10 2-6,-9-10 0,3-1-7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56.8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4217-302 98,'12'-37'89,"1"8"-1,-5-11-1,1-7-72,2-1 1,-5-6 1,2 4-1,-8 0 3,0 13 0,-10 5 4,10 32 0,-29-14-1,15 33-4,-8 8-4,5 16-1,-3 3-4,5 12-3,3-2-6,8 0-1,4-12-4,4-11 1,11-10-5,1-19 1,10-14-2,-2-15-1,6-8 3,-5-13-2,0 4 3,-5-3 4,-8 7 6,-2 11 5,-10 9 5,0 18 1,0 0 3,-17 35 1,4 4-1,2 18-1,0 11-2,1 13-10,1 8 1,3 7-7,2 4-3,1-9-5,4-8 3,-1-16-5,3-22 2,-1-24 0,-2-21-1,0-18 1,-5-14 4,-3-11 1,-5-3 5,-2 2 1,-3 5 5,0 14 3,-2 6 5,20 19 2,-25 0 1,25 0 1,-4 25-2,10-6-2,-6-19-3,30 27-3,-7-23-7,2-10-12,9 4-43,-4-17-69,1 2-8,-6-7 2,1 5-6</inkml:trace>
  <inkml:trace contextRef="#ctx0" brushRef="#br0" timeOffset="487.3756">4454 155 186,'0'0'122,"18"-2"2,-3-2-2,-15 4-78,27-25-10,-11 9-14,4 3-7,-1-1-7,0 7-5,-3 5 0,-16 2-3,21 21-1,-18 2 1,-4 6-1,-7 8 0,-7 5 0,-6 0 2,-2-1-1,-4-6 1,1-5 0,1-6 0,3-7 2,5-7 1,17-10 1,-19 5-1,19-5 2,0 0 3,0 0-1,25-19 2,-8 15-2,4 2 0,0 2-1,6 4-2,0-2-3,0 0-7,5 4-19,-9-12-85,5 4-19,-6-8-3,-1 1-4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03.18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-104 405 139,'0'0'106,"14"4"0,-14-4-5,15-33-77,-3 8-7,-2-8-9,0-5-4,-3-5-2,-4-1 4,-3 0-4,0 5 6,-7-1-3,-1 13 8,-6 0-2,14 27 7,-31-16 1,31 16-3,-31 29 5,15 4-5,-1 9 1,5 14-6,-2 4-1,6 7-6,3-5-3,5-2-2,8-10-2,3-15-2,9-12-3,2-25-4,9-12-2,-5-22-3,6-5 1,-7-11-1,-1 0 5,-8 4 3,-5 4 7,-6 11 5,-7 6 6,2 27 5,0 0 2,-20-8 0,20 8-1,-20 41-2,9-7-2,5 13-2,-3 7-4,5 15 0,-1 10-4,4 6 1,1 7-5,0-3 3,0 0-7,1-10 3,4-10-2,-2-19 3,2-19-2,-5-31 2,0 0 2,9-38-2,-12-5 4,-3-9-1,-5-2 1,-2 0-2,-2 10 2,-2 15-1,0 12 2,1 15 2,2 11 0,5 9 3,3 5-1,6 4 1,1-2 0,7-4 0,-8-21-2,31 23-2,-9-19-7,0-12-14,8 8-50,-6-19-64,4 2-1,-6-8-3,1 7 0</inkml:trace>
  <inkml:trace contextRef="#ctx0" brushRef="#br0" timeOffset="487.0677">184 933 203,'0'0'128,"16"-4"-5,-16 4 1,22-25-86,-4 16-17,0-1-11,-1 6-8,0 6-1,-3 8-2,-14-10 1,17 42 0,-17-7-1,-8 9 0,-6 6 5,-6 2-2,-5-3 2,-2-1-4,2-8 6,2-9-2,3-8 6,6-11 1,14-12-3,0 0 1,0 0 1,1-25 1,-1 25-3,27-23-1,-11 17-3,4 4-1,-2 2-1,5 2-3,-2 4-6,-2-4-14,7 7-110,-10-11-3,3 4-7,-6-11 0</inkml:trace>
  <inkml:trace contextRef="#ctx0" brushRef="#br0" timeOffset="-1320.192">-710 247 120,'0'0'103,"0"0"-3,0 0-2,17-21-75,-12-6-8,4-6-2,-3-11-13,2-1 4,-2-5-6,-1 4 5,-5 7 1,0 5 5,-6 12-3,6 22 5,-21-5 3,9 30 1,-6 9 3,0 13-6,-2 5 1,4 11-6,1-1 0,6-4-9,7-6 2,5-15-6,6-14 1,7-16 1,3-16 0,1-16 0,2-8 2,-1-6 0,-3-3 2,-3 7 1,-6 4 2,-9 31 2,10-21 3,-10 21 2,-5 35-2,-1 9 4,-3 12-3,-1 14 1,3 16-5,-2 9-2,3 7-8,2 0-1,4 0-5,-2-15 0,4-8-1,-2-21 1,3-21 0,-3-37 3,0 0 2,0 0 3,-17-49 3,6 5 1,-2-4 4,1 2 0,-2 3 2,3 10 1,0 6 3,11 27-1,-12-25 3,12 25-2,0 0-1,0 0-1,23 14-2,-4-5-3,-1-3-5,4-8-13,6 8-32,-9-16-78,3-1-1,-5-10-2,-2-2-1</inkml:trace>
  <inkml:trace contextRef="#ctx0" brushRef="#br0" timeOffset="-839.6901">-481 764 110,'0'0'113,"0"0"0,0 0 0,1-35-64,-1 35-17,9-33-10,-9 33-11,10-38-4,-10 38-2,8-27 2,-8 27 0,0 0 1,0 0 0,6 34-1,-4-1 1,-4 2-3,5 9-1,-1 0-5,2-1 0,3-1-3,1-9 0,-1-4 1,0-10 0,-7-19 0,6 23 1,-6-23 0,0 0 1,-22 0 1,6-5 3,-1 1 1,0 4 1,-2-2 3,6 2 1,-2 0 0,15 0 0,0 0-1,0 0-2,-3 21-2,3-21-5,25 21-13,-25-21-38,35 4-71,-18-8-8,3-5 1,-1-13-5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26.27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-1 0 36,'0'0'70,"0"0"-22,0 0-6,0 0 0,-4 23-10,4-23-4,7 25-4,-7-25-8,16 29-4,-16-29-1,20 37-3,-8-12 1,2 4 2,1-2 0,0 9-2,0 1 2,3 5 0,-3 1-4,7 7 3,-5-4-3,5 6 2,-3 2-2,3 2 1,-2 6 2,3 7-3,-1-1 2,3 7-3,0 10 1,1 11-4,3 6 1,0 4-2,3 6-4,-2 6 3,2 9 2,0 6-2,3 2 2,2 4 0,-1-1 1,5 5 0,1 0 1,3 3 0,5 1-3,1-1 4,2 3-4,1 1 2,1-1-3,0 1 2,-1 0-3,2 5-3,-1 1 3,1 2-1,2 8 0,1 3 0,3 5-1,0 3 1,9 6-1,-1-3 4,3 7-5,0 2 4,3-2-3,2 3 3,2 5-7,-2 2 1,-3 5 0,2 3 3,0 1-2,1 0 2,3-3-3,0 1-2,-2-2 7,2-5 0,3-2 1,2-6-3,0-6 1,1 2-3,4-8 5,4-3 1,5-10-1,2-8 2,4-8-3,1-9 4,1-8 1,3-9-4,1-11 3,0-10-4,2-5 4,1-7-5,1-10 6,2-4-6,4-8 3,1-9 1,3-11-1,0-7 1,-2-15 0,5-8-1,-2-15 0,6-15-1,1-12 0,1-12-1,-1-13 1,0-12-2,3-9 0,3-12 2,3-7-5,0-11 5,-1-16-4,-1-11 4,1-12-3,-2-5 2,4-13 0,-1-6 0,-3-4 2,-6-5-3,2 1 3,-7-1-2,-1-1 4,-3-9 1,-5-4-2,-7-11-2,-5-5 0,-2-11 3,-5-4-3,-4-9 2,-3-3-2,-4-3-4,-3 4 2,-3 1 2,3 1 0,-1-1-2,-1-1 3,0 1-1,-1-5-4,-1-8 2,-7-6-2,-1-5-1,-7-1 0,-2-3 1,-3 5 0,-3-3-1,0 9 6,-2 6 0,0 13-2,0 10-2,-4 14-2,-1 5-9,-1 14-7,-3 6-11,3 19-10,-7-2-18,5 11-38,0 1-8,-2 7 2,3 4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1:41.38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0 614 30,'0'0'75,"5"25"4,-5-25-8,9 31-40,-1-10-1,-1 0-7,2 2-3,-3-2-3,3 3-4,-3-1-2,3 2 0,-3 0-1,1 6 0,-2 1 1,3 7 3,-4 5 1,6 6 1,-4-1-1,5 4-1,-3-5-2,3 2-1,0-6-5,1-3-1,-1-3-2,0-1-1,-2 2 0,2 3 2,-2 2 0,3 3-2,-3-1 3,2 0-2,-4-3 2,3-1-3,1-5 3,-2-1-5,3-5 1,0 1 1,-2-1-1,3 2 1,-2 3-3,0 1 3,0 3-2,-4-3 1,1 3-2,-1-3 1,-1 2-1,0-1 1,0 3 0,2 3-1,2-2 0,-1 1 0,2 5-1,-1-2 3,2-1-3,-2 1 2,0 1 2,0-4-2,2 3 3,-2 2-2,1 2 1,1 6-3,1 2 3,0 2-2,0 3-1,2-1 1,-3 2-2,0-1 2,1 1 0,0 1 2,-1 2-1,1 0 3,-1 1-2,3 7 2,3 0 4,0 4-6,1-5 4,0 3-4,0 0 2,1 0-3,-3 1 2,2-1-4,-4 0-1,-1 2 2,0 4-2,2 2 4,-1 2-4,1 0 2,3 5-1,-1-2 1,3 2-1,0-1 1,3 0-1,0 3 2,2-1-2,-1 3 1,1 0-1,2 2 3,3 4-2,-1 0-2,1-4 3,0-5-4,0 1 4,1-7-3,-3-2 4,1-1-4,-4-5 1,3 2 2,-3 0-1,0 4 2,4 0-3,1 3 2,-1-3-2,1-2 3,-1-3-3,-1 1 1,1-4-1,-1 0 1,0-2-1,-3 4 2,3 2-2,3 6 2,1-2-2,-1-2 4,1 1-4,-1-5 4,1-4-3,0-4 2,-2-7-2,2 3 2,-2-3-3,2 0-4,0 1 4,-1 3-3,1 0 3,2 0-3,-5 1 3,3-7-3,-5 1 4,2-5 1,-1-2 0,3 0 1,-3-4 0,1 0 0,1-2-1,0 2 1,0-5-1,4 3 1,-5-3-1,2-5 2,1-3-3,-4-4 4,4-1-2,0-5 1,0 0-1,1 0-1,1-4 1,-2 0-5,2-4 4,-1-1-6,-1-5 5,-2-3-4,1-8 5,-5-4 0,1-2 0,-1-4 3,1-6-2,3-7 4,0-2-4,2-4 3,2-6-4,1-2 2,2-2-2,2-7 1,2-2 1,3-1-3,-3-5 1,4-3-1,1-5 0,1-7-1,0-3 2,1-5-1,-1-4 1,-1-4-2,1 0 2,-3-8 0,2-3 2,-1-2 0,-3-4-1,1-4 1,-4-6-2,-1-4 2,-1-4-2,-3-3 1,-3-6-3,-1 0 1,-2 0-1,1 1 0,-2 1 1,-2-2 0,3-2 1,-1 2-2,-1 0 3,0 3-3,-2-5 2,0-4 2,2 1-2,-2-1 2,-2-2-2,-1-2 2,-1-4-1,0-4 1,-3-2 0,1 0-2,0-5 3,-3 1-3,-1-5 3,2-5-3,-3 3-1,2-2 6,-2 3-5,1 3-1,4 1 0,1 6 1,0 2 0,1 3-2,-1 1 6,0 3-10,2 1 4,0-2 1,-4 2-1,1 0 0,0 3 0,1 5 1,-1 2-2,1 3 2,0 3 3,-1-3 0,0 1-3,0 2 2,-1 1-2,3 3 1,-4 5-1,0 0 0,-2 4-2,2 5-1,-1 8 3,-2 3-1,1 7 0,-5 2 2,3-2-4,-3 8 3,0 3-3,-1 3 3,1 5-5,-3 0 3,2 8-4,1-2 3,1 8-3,-3 0-8,2 13-17,-6-7-64,5 17-25,-9 0-4,0 27-2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32.96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1-7 57,'4'-19'72,"-4"19"-20,0 0-2,0 0-6,0 0-1,5 31-8,-5-31 1,3 44-6,-3-23-2,5 12-5,-5-2 0,5 7-2,-5 3-5,3 5-2,-2-1-6,2 3 0,-1 2-3,1-2 0,0-2-3,0-2-1,0-6-1,2-1 1,-2-2 0,1 3-1,-1 1 1,0 3-1,-2 1-1,2 7 1,0 6 4,-1 1-4,1-3 3,0-3-3,0 1 4,0-4-3,2 0 4,-1-9-4,2 1-2,-2-1 1,-1 1-1,0 1 2,0 3-3,-1-4 2,0 1 0,-1 2 0,-1-4 1,2 5 1,1-3-2,0 3 2,0-5 0,1 1-1,2 1 0,-2-1 0,1-5-1,-2-1 1,1-5-1,-2-2 0,0 0-2,1 2 3,-2 2-2,2 2 4,0 2-3,2 3 1,2 1 0,-1 3-1,0 2 1,2-3 0,-2-1-1,1-3-2,-1-2 1,-2 3 0,-1-1 1,0-2 0,2 2-1,-2 0 2,2 3-2,-1-1 0,1 3 1,2-3-1,-3-2 0,1 1 1,-1-3 0,1 1 0,0-7-1,-2 2 2,0-4-2,0 4 2,0 0 1,-2 0-6,3 5 6,-1-1-3,2-2 4,-2 2-4,0-3 4,2-3-4,-2-2 2,0-2 3,-2-2-3,1-1 1,1 3-2,0 2 2,0 2-1,2 3 1,0 1-3,1 0 1,-2 1 0,3 0-1,-2-3 1,-1-2-1,1 2 1,0 0-1,-2-2 1,1 0 1,1-2-2,-2 2 2,2-2-1,0 0 0,-1-4-1,-1-2 1,2 0 0,-2 0 1,0-1-1,2-1 0,-2 4 1,0-2-1,2 2 0,-2-1 1,0-1-2,2-2 1,-1 2 0,0-3 0,-4-18-1,7 36 1,-7-36 0,6 35-1,-3-16 2,1-1-1,-2 1 0,-2-19-1,4 33 1,-4-33-1,6 38 1,-1-17 0,-2-3-1,0 3 0,0 0 1,0-2 0,-1 1-1,-2-20 2,3 31-1,-3-31 0,5 23 0,-5-23 1,5 23 0,-5-23-1,7 25 1,-7-25-1,8 32 1,-8-32-1,6 29 0,-6-29 1,6 29 0,-6-29 0,5 27-1,-5-27 2,4 25-1,-4-25 0,4 27 1,-4-27 0,6 27 0,-6-27 0,8 34 0,-8-34 0,9 35-1,-3-16 1,-3-1-2,-3-18 1,9 34 0,-9-34 1,7 31-1,-7-31 1,7 29 0,-7-29 1,7 31-2,-7-31 0,9 33 0,-3-14-1,-3 0 0,-3-19 1,9 33-1,-9-33 1,8 31 1,-8-31-1,9 33 0,-3-12 1,4 0-2,-1 2 0,0 2 0,2-5 0,-1 3 0,0-2 0,-10-21-1,19 31 1,-19-31 0,11 27 0,-11-27 0,12 27-1,-12-27 0,12 29 2,-12-29-5,14 34 0,-7-16 1,-7-18-2,16 27 2,-16-27-2,16 31 2,-16-31-2,15 36 5,-5-18-1,-10-18 2,17 36 1,-17-36-2,19 34 2,-19-34-2,18 29 2,-18-29-2,21 25 1,-21-25 0,20 25 0,-20-25 0,22 29 0,-22-29-1,24 29 1,-24-29-1,27 31 2,-13-16-2,0-3 1,-14-12 1,25 27 1,-11-14-2,0-1 2,-14-12-1,27 21 1,-27-21 0,25 23-1,-25-23 0,26 14-1,-26-14 3,23 13-3,-23-13 0,27 12 0,-27-12-1,26 13 1,-11-7-1,-2 2 1,1 3 0,-14-11 2,27 16-1,-27-16 0,24 11 1,-24-11 0,24 8 0,-24-8 0,25 4-1,-25-4 0,26 9-1,-26-9 1,28 10-1,-15-4 0,1 3-1,1-1 1,-1-2 0,-1 2-1,2 1 1,-1-3 1,2-2-1,0 2-1,0-2 2,0 1-1,-1-3-1,2 0 0,-1-2 0,1 0 0,-1 0 1,-1-2-1,2 0 1,0 0-1,-1-3 2,1 3 0,0-4-1,-1 0 0,1-2 0,0 1 0,2 3-1,1-2 1,-1 0 0,0 2-1,-1-1 2,3 1-2,-4 0 1,0-2 0,-3-5 0,1 1 0,0-2 0,0-3 1,3 3-2,-2-3 1,3 0-1,0 3 0,-1 0 1,0 1-2,-1 1 1,-1-1-1,-3 1 0,-13 10 1,26-17 1,-26 17-1,20-18 0,-20 18 0,22-21 0,-22 21-1,23-25 2,-23 25-1,25-29 0,-25 29 0,25-31 0,-25 31 0,21-31 0,-21 31 1,19-25-1,-19 25-1,19-19 2,-19 19 0,20-19-1,-20 19 0,26-16 0,-13 5-1,3-1 0,-2-1 1,0 0 0,0 0-2,0 1 3,-14 12-2,22-23 2,-22 23 1,22-25-1,-22 25 4,19-31-4,-19 31 4,18-33-5,-9 14 5,-9 19-5,21-37 3,-21 37-4,20-34 0,-20 34 1,24-33-1,-12 14 0,-12 19 0,23-35 0,-23 35-1,24-33 0,-24 33-1,25-29-1,-25 29-2,26-27-1,-26 27-5,28-31-3,-17 4-10,8 10-30,-13-10-79,4-4-2,-6-5 1,-1-1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35.507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11 858 11,'0'0'73,"0"0"5,-12-18-39,12 18-4,0 0-4,0 0-1,0 0-3,0 0-1,0 0-2,19-9-2,-19 9-2,14-12-2,-14 12-1,14-13-4,-14 13-1,16-10 1,-16 10-2,14-6 0,-14 6-1,13-9-1,-13 9-1,0 0 1,18-27-1,-18 27-3,12-22 0,-12 22-1,15-30 0,-15 30-1,18-29-1,-18 29 1,25-29-1,-11 17 1,0-1 1,-14 13-1,25-22 1,-11 13-1,-14 9 0,22-22-1,-22 22 1,23-25-2,-23 25 0,22-22 0,-22 22 0,28-23 0,-14 10 1,0 3 0,3-5 0,-1 3 0,0-3 1,0 1-1,0-3 1,0 5-1,-16 12 0,27-29 0,-27 29-1,27-23 0,-13 10-1,-14 13 0,27-20 0,-27 20 1,26-25-1,-26 25 1,26-27 0,-11 14 0,-1-1 1,2 3-1,2 1-1,-1-2 0,0 2 0,0 4 0,2-7 1,-2 5-1,1-2 0,-1-1 0,2-1 1,-3 1 0,6 1-1,0 2 1,2-1-2,-1 3 2,0 2-1,0-2 1,1 0-1,-3-3 0,3 1 0,-2 2 0,0-3 0,0 3 0,-1 2 0,1 0 1,0 2 0,-2 0 0,2 2 0,0-2 0,0 0 0,-2-1 0,2 3 0,0-2-1,1 0 0,2 2 1,-3 0-1,1 2 0,-1 0 1,0 3-1,0-3 0,-2 0 1,1 2-1,-5-2 0,3 0 1,-2 4 0,2-2 1,-3 3-1,2-1 0,0 2 0,-1 1 1,1-1-1,1 0-1,-1-2 1,0 3-1,0-1 1,0 0 0,0 3-1,0 1 1,0-1-1,0 7 1,-3 1-1,0 1 1,-15-20-1,25 31 1,-25-31 0,24 25 1,-24-25-2,22 23 1,-22-23 1,23 20-1,-23-20-1,25 29 0,-25-29 0,23 25 0,-23-25 1,20 23-1,-20-23 1,19 21-1,-19-21 1,16 21-1,-16-21 1,17 29-1,-17-29-1,19 33 2,-19-33-1,20 33 0,-20-33 1,20 32-1,-20-32 1,21 33 0,-9-13 0,-4 2-2,1 1 2,2 0-1,-2 2 1,1-2-2,-1 0 2,1 0-2,-4-5 1,1 1 0,0 0 0,-1 4 0,1-1 1,3 3-1,-1 2 0,4 0 1,-1 0 0,4 1-2,-2-5 1,0 0-2,0-4 0,0 2-2,-14-21 0,25 35-3,-25-35-3,25 33-14,-25-33-31,0 0-72,15 15-3,-15-15 2,0 0-2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2:42.268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0 0 72,'0'0'60,"31"39"-7,-7-14-6,3 7-14,8 3-8,4 4-12,6 3-17,3-1-30,6 3-47,-3-11-6,3 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08.12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-5 4004 1,'0'0'30,"0"0"45,0 0 0,1 22-33,-1-22-6,-1 23-2,1-23-1,-3 27-2,3-27-1,-2 25-3,2-25-3,0 27-1,0-27-2,5 23-3,-5-23-2,9 25-1,-9-25-3,9 29 1,-9-29-1,13 33 0,-8-14-1,3 0-1,-8-19-1,13 35 0,-13-35 0,16 27-2,-16-27 0,20 21-1,-20-21-2,24 19 0,-24-19-1,27 20 0,-14-9-1,1 1 2,-14-12-1,24 23 1,-24-23 0,24 25 1,-24-25-2,26 29-1,-26-29 2,25 29-4,-10-12 4,0-1-3,0 1 2,-1 2-2,2-5 3,-1 3-1,-1-3-1,2 3 1,-1-5-1,0 3 0,1-5 1,1 3 0,-1-3-1,0 1 1,-3-1-1,3 3 0,-2-1-1,-14-12 1,27 25-1,-27-25 0,24 21-1,-24-21 1,27 16 0,-13-7 0,0-3 1,2 2-1,0-2 1,0 1 0,1 1 1,1 0-1,0 1 0,0 1 0,-1-2-1,2 1 1,-2-3 0,-2 2-3,2 0 1,-1 1 0,1-1 0,2 0 0,1 3 0,2-3 0,0 0 1,1-1-1,1-1 1,0-4-1,1 0 0,-2 0 0,1 0 1,-3 0-2,1 2 2,-2-2-1,1 5 0,-1-1 0,2-2 0,-2 0 1,2-2-2,0-2 2,1 2-2,1 0 2,-1 1-1,0-3 0,0 2 0,3 0 0,-4 0 0,-1 0 0,1-2 1,0-2-1,1 0 2,-3-2-1,1-1-1,-1-1 2,0 2-1,-1-2 0,0 2 0,-4-1-1,3-1 0,-3 0 0,2-2 1,-1 1-1,1-3 1,-1 2-1,1-3 0,-1 3 0,2-2 0,-1 1 1,2 3-1,-1-2 0,3 4 1,-4-3-1,0-1 0,0 2 1,0-5 0,0 3-2,-1-2 2,-1-3-2,1 3 2,1 2 0,0-3-1,-1 1 0,-1 4 1,0-5-1,-2 3 1,1-2-1,1-1 0,-2-3 0,1 1 1,1-3 0,-1 1 0,-1 0-1,-13 15 1,25-22-2,-25 22 1,23-21 0,-23 21 0,18-17 0,-18 17-1,15-25 1,-6 7-3,0-3 4,-1-2-3,-1 0 2,2 2-3,0-2 4,0 5-5,0-1 5,-9 19-1,15-25 1,-15 25-2,16-29 1,-16 29 1,16-35-1,-9 14 0,2-2-1,0-2 2,2 2-2,-2 0 2,2 1-1,-2 1 0,1 0 1,-3 2-1,3-1 0,-4-3 0,-1 0 0,1-4 1,0-2 0,0-2 2,2-1-1,-1 1 1,0 4 0,-1 0 0,1 2-1,-3 2 0,2-2-2,0 1 0,0-3 1,0-5-1,0-1-1,0 2 1,0 0 0,0 0 1,1 2 0,-1 2 0,0 0-1,1-1 2,-1-3-3,-2-4-1,3 0 2,-1-7-3,-1 3 2,1-3-2,-3 3 3,2-1-3,-2 5 3,0 2 2,1 1-2,2-1 2,-3 2-1,0-2 1,3-5-2,-2-1 0,3-5 1,-1 1-1,0 1 0,2-2 0,-2 3-1,0-1 2,1 3-1,-3-1 1,-1 1-1,2-6 1,-2 2-1,1-3 0,-1 0 0,0 5 1,0 1-1,-2-1-2,1 3 4,-1 3-5,1 2 4,-2-5-2,1 1 2,1-9-4,0-2 4,1-1-1,0-1-2,1-2 3,-4 2-1,3 0 0,-1 4-1,2 5 1,-4 1 0,3-1 1,-2-3 1,1 0-1,1-3-1,-3 1 2,3-2-1,-3 2 0,1 3-1,-1 3 1,3 3-1,2 0-1,1 1 1,2-1-1,0 1 0,0-3 0,-1 0 0,0-3 1,-3 5-1,1 1 2,-2 1-1,1 0 1,0 1-1,1 1 2,-1-2-2,1 2 2,1-5-3,-1-3 2,-1 3-1,-1-1 1,1 1-2,-1 3 2,0 0-1,0 1 1,0 3-1,0 2 1,2 2-1,-2-2 1,0 2-1,0 0 1,0 0-1,0 2 0,-1 4 0,1 3 1,-3 18-1,3-27 0,-3 27-1,3-19-1,-3 19-4,0 0-4,0 0-12,0 0-46,0 0-69,0 0-5,-15-8-2,15 8-3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11.201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164 116 7,'3'-37'69,"6"14"-1,-5-2-1,-1 6-50,-3 19 3,0 0-5,0 0-1,14-12 1,-14 12 2,3 27 3,-1 2 3,-5 8-1,3 15-1,-7 15-1,3 20-2,-8 15 2,0 22-3,-3 18-5,-2 11-4,-2 9-4,0 3-3,2 3-7,-1-10-4,7-11-10,-3-20 1,8-15-5,-2-27 0,4-14-5,-3-25-3,7-17-20,0-29-34,0 0 2,0 0 1,-9-19 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19T23:06:02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619 5846 92,'15'-30'105,"-13"0"-4,5 0-1,0-3-67,-7-8-13,4 4-6,-10 0-5,3 2-1,-9 5-2,-2 7 4,-8 5 0,-6 9 2,-10 4-1,-1 14-1,-2 5 3,1 14-8,4 9 5,5 11-4,6 5 2,17 3-5,11 1 4,13-4-5,13-9 0,11-7 1,7-18-1,5-15-2,3-8-2,-5-17-11,1-4-17,-17-17-52,-6-4-38,-7 2-3,-13-5-1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10.849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79 1802 1,'0'0'31,"0"0"36,0 0-10,0 0-23,0 0-1,0 0-4,0 0-2,0 0 0,2-31-3,1 6-4,-2-13-1,2-5-5,1-20-3,-1-5-2,1-17-6,1-13 3,1-10-4,4-4 1,-1-3-1,0 7 1,0 7-2,1 5-2,-1 11 0,-1 8-9,0 8 2,-4 3-3,2 6-3,-2-3-6,2 7-1,-3 0-6,4 8 0,-4 7-3,3 7-3,-3 10-2,-3 24 1,8-32 7,-8 32 6,0 0 13,0 0 8,0 0 8,0 0 9,0 0 6,0 0 4,0 0 1,0 0 1,-5 23-7,5-23 0,-5 31-5,2-8 0,0 8-2,-1 11-2,-1 16 0,-4 13-4,-3 18 1,-3 17-2,-2 13 0,-2 14 0,1 8-1,0 0-5,1 2-5,7-5-9,-2-12-6,9-7-5,-1-15 0,2-19 0,0-21 6,1-14 6,-5-21 9,6-29 9,-16 4 5,5-33 6,3-12-3,4-15-10,-1-13-17,7-10-38,5 0-27,-2-14-5,7 3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03.184"/>
    </inkml:context>
    <inkml:brush xml:id="br0">
      <inkml:brushProperty name="width" value="0.03528" units="cm"/>
      <inkml:brushProperty name="height" value="0.03528" units="cm"/>
      <inkml:brushProperty name="color" value="#177D36"/>
      <inkml:brushProperty name="fitToCurve" value="1"/>
    </inkml:brush>
  </inkml:definitions>
  <inkml:trace contextRef="#ctx0" brushRef="#br0">-104 405 139,'0'0'106,"14"4"0,-14-4-5,15-33-77,-3 8-7,-2-8-9,0-5-4,-3-5-2,-4-1 4,-3 0-4,0 5 6,-7-1-3,-1 13 8,-6 0-2,14 27 7,-31-16 1,31 16-3,-31 29 5,15 4-5,-1 9 1,5 14-6,-2 4-1,6 7-6,3-5-3,5-2-2,8-10-2,3-15-2,9-12-3,2-25-4,9-12-2,-5-22-3,6-5 1,-7-11-1,-1 0 5,-8 4 3,-5 4 7,-6 11 5,-7 6 6,2 27 5,0 0 2,-20-8 0,20 8-1,-20 41-2,9-7-2,5 13-2,-3 7-4,5 15 0,-1 10-4,4 6 1,1 7-5,0-3 3,0 0-7,1-10 3,4-10-2,-2-19 3,2-19-2,-5-31 2,0 0 2,9-38-2,-12-5 4,-3-9-1,-5-2 1,-2 0-2,-2 10 2,-2 15-1,0 12 2,1 15 2,2 11 0,5 9 3,3 5-1,6 4 1,1-2 0,7-4 0,-8-21-2,31 23-2,-9-19-7,0-12-14,8 8-50,-6-19-64,4 2-1,-6-8-3,1 7 0</inkml:trace>
  <inkml:trace contextRef="#ctx0" brushRef="#br0" timeOffset="487.0677">184 933 203,'0'0'128,"16"-4"-5,-16 4 1,22-25-86,-4 16-17,0-1-11,-1 6-8,0 6-1,-3 8-2,-14-10 1,17 42 0,-17-7-1,-8 9 0,-6 6 5,-6 2-2,-5-3 2,-2-1-4,2-8 6,2-9-2,3-8 6,6-11 1,14-12-3,0 0 1,0 0 1,1-25 1,-1 25-3,27-23-1,-11 17-3,4 4-1,-2 2-1,5 2-3,-2 4-6,-2-4-14,7 7-110,-10-11-3,3 4-7,-6-11 0</inkml:trace>
  <inkml:trace contextRef="#ctx0" brushRef="#br0" timeOffset="-1320.192">-710 247 120,'0'0'103,"0"0"-3,0 0-2,17-21-75,-12-6-8,4-6-2,-3-11-13,2-1 4,-2-5-6,-1 4 5,-5 7 1,0 5 5,-6 12-3,6 22 5,-21-5 3,9 30 1,-6 9 3,0 13-6,-2 5 1,4 11-6,1-1 0,6-4-9,7-6 2,5-15-6,6-14 1,7-16 1,3-16 0,1-16 0,2-8 2,-1-6 0,-3-3 2,-3 7 1,-6 4 2,-9 31 2,10-21 3,-10 21 2,-5 35-2,-1 9 4,-3 12-3,-1 14 1,3 16-5,-2 9-2,3 7-8,2 0-1,4 0-5,-2-15 0,4-8-1,-2-21 1,3-21 0,-3-37 3,0 0 2,0 0 3,-17-49 3,6 5 1,-2-4 4,1 2 0,-2 3 2,3 10 1,0 6 3,11 27-1,-12-25 3,12 25-2,0 0-1,0 0-1,23 14-2,-4-5-3,-1-3-5,4-8-13,6 8-32,-9-16-78,3-1-1,-5-10-2,-2-2-1</inkml:trace>
  <inkml:trace contextRef="#ctx0" brushRef="#br0" timeOffset="-839.6901">-481 764 110,'0'0'113,"0"0"0,0 0 0,1-35-64,-1 35-17,9-33-10,-9 33-11,10-38-4,-10 38-2,8-27 2,-8 27 0,0 0 1,0 0 0,6 34-1,-4-1 1,-4 2-3,5 9-1,-1 0-5,2-1 0,3-1-3,1-9 0,-1-4 1,0-10 0,-7-19 0,6 23 1,-6-23 0,0 0 1,-22 0 1,6-5 3,-1 1 1,0 4 1,-2-2 3,6 2 1,-2 0 0,15 0 0,0 0-1,0 0-2,-3 21-2,3-21-5,25 21-13,-25-21-38,35 4-71,-18-8-8,3-5 1,-1-13-5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24.568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5 0 1,'0'0'77,"0"0"22,0 0 2,0 0-40,4 39-12,-7-4 0,8 33-7,-8 6-7,6 31-5,-8 5-9,5 13-4,-1 7-14,-2-3-14,3-6-11,-4-26-19,8-17-23,-10-29-54,6-28-2,0-21-3,-1-34 38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3:56.8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4217-302 98,'12'-37'89,"1"8"-1,-5-11-1,1-7-72,2-1 1,-5-6 1,2 4-1,-8 0 3,0 13 0,-10 5 4,10 32 0,-29-14-1,15 33-4,-8 8-4,5 16-1,-3 3-4,5 12-3,3-2-6,8 0-1,4-12-4,4-11 1,11-10-5,1-19 1,10-14-2,-2-15-1,6-8 3,-5-13-2,0 4 3,-5-3 4,-8 7 6,-2 11 5,-10 9 5,0 18 1,0 0 3,-17 35 1,4 4-1,2 18-1,0 11-2,1 13-10,1 8 1,3 7-7,2 4-3,1-9-5,4-8 3,-1-16-5,3-22 2,-1-24 0,-2-21-1,0-18 1,-5-14 4,-3-11 1,-5-3 5,-2 2 1,-3 5 5,0 14 3,-2 6 5,20 19 2,-25 0 1,25 0 1,-4 25-2,10-6-2,-6-19-3,30 27-3,-7-23-7,2-10-12,9 4-43,-4-17-69,1 2-8,-6-7 2,1 5-6</inkml:trace>
  <inkml:trace contextRef="#ctx0" brushRef="#br0" timeOffset="487.3756">4454 155 186,'0'0'122,"18"-2"2,-3-2-2,-15 4-78,27-25-10,-11 9-14,4 3-7,-1-1-7,0 7-5,-3 5 0,-16 2-3,21 21-1,-18 2 1,-4 6-1,-7 8 0,-7 5 0,-6 0 2,-2-1-1,-4-6 1,1-5 0,1-6 0,3-7 2,5-7 1,17-10 1,-19 5-1,19-5 2,0 0 3,0 0-1,25-19 2,-8 15-2,4 2 0,0 2-1,6 4-2,0-2-3,0 0-7,5 4-19,-9-12-85,5 4-19,-6-8-3,-1 1-4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5:18.343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-3224 565 228,'-18'10'126,"18"-10"2,0 0-21,-14 0-64,14 0-7,0 0-12,0 0-9,26-17-5,-5 15-2,4 4-4,6-2-3,6-2-3,4 2-7,-2-6-12,7 8-30,-14-14-79,5 9-1,-10-9-3,-4 6 0</inkml:trace>
  <inkml:trace contextRef="#ctx0" brushRef="#br0" timeOffset="786.8077">-3207 1514 231,'0'0'131,"0"0"-2,0 0 0,0 0-87,13 27-11,3-23-12,6 7-8,4-7-6,6-2-5,4-2-5,-3-9-9,8 7-26,-13-16-58,7 11-34,-12-5-3,0 8 1</inkml:trace>
  <inkml:trace contextRef="#ctx0" brushRef="#br0" timeOffset="452.6694">-3078 292 152,'0'0'115,"0"0"2,1 44 2,-4-17-77,9 29-5,-4 0-10,5 17-10,-4 4-4,1 6-12,1 2-9,-5-10-22,9 4-30,-9-27-60,2-9-3,-5-18 0,3-25-2</inkml:trace>
  <inkml:trace contextRef="#ctx0" brushRef="#br0" timeOffset="1124.2322">-3097 1236 185,'19'6'125,"-19"-6"0,20 33-3,-9 4-79,-8 7-16,5 18-8,-5 7-12,-3 12-6,0 2-7,-5-6-15,10 0-33,-8-21-69,3-14-4,-2-22 0,2-20 0</inkml:trace>
  <inkml:trace contextRef="#ctx0" brushRef="#br1" timeOffset="-83037.3395">-436 1175 125,'0'0'106,"0"19"3,0-19 1,-3 21-61,3-21-9,5 21-6,-5-21-7,0 0-8,14-7-5,-11-15-3,2-10-3,-4-7-4,2-9-5,-3 0-1,-3 1-3,-1 1 2,-3 4-3,-2 15 2,9 27 0,-25-16 1,9 28 2,1 13-1,-1 12 1,2 9 0,3 2 1,4 6-2,4-6 0,7-3-3,4-18-1,6-6-3,3-17-2,8-10-1,-5-10-2,5-9 1,-5-7 1,-1 5 4,-3 5 6,-16 22 7,14-21 2,-14 21 5,-2 21 2,-7 10 1,3 17-1,-3 10-1,5 12-1,2 9-7,7 2-2,0 7-7,4-9 0,4-7-4,-3-16-1,5-10-4,-9-25-7,-6-21-7,0 0 0,0 0 3,-21-42-1,6 15 2,-9-2 6,1 4 12,1 9 11,-1 1 14,9 13 6,-3-4 4,17 6 0,0 0 1,0 0-4,8 18-7,8-11-8,4-3-14,2-8-22,7 4-60,-3-13-36,3 1 2,-5-7-6</inkml:trace>
  <inkml:trace contextRef="#ctx0" brushRef="#br1" timeOffset="-82502.8502">-67 1655 161,'0'0'114,"0"0"-1,0 0 2,0 0-77,18-25-8,-14 0-12,4 3-6,-5-5-4,5 4-5,-5 2 0,-3 21-1,0 0 0,0 0-1,0 0 1,8 37 1,-6-1-2,-2 3 1,3 3-1,-2-1-1,4 1 2,0-5-4,1-4 3,-2-3-5,1-8 6,-5-22-5,-2 32 4,2-32-3,-13 18 1,-1-12 1,-2-1 1,0-1 5,-3-2 0,19-2 3,-23 2 0,23-2 0,0 0 1,0 0-1,0 0-2,19 14-4,-2-9-4,3-1-10,7 4-28,-9-10-85,11 2-6,-9-10 0,3-1-7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22.673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19 60 30,'11'-19'78,"-11"19"1,0 0-33,0 0-12,6-20 1,-6 20-2,0 0-1,3-21 2,-3 21 0,0 0-2,6 39-2,-10-8-6,5 19-5,-5 11-4,2 15-2,-2 8-5,1 3-6,-1 6 0,4 1-4,-1-11 1,1-12-4,0-15 1,-2-15-4,1-18 4,1-23-1,0 0-1,-9-29-2,7-11-2,-3-11-3,5-1-18,-4-13-29,2 9-49,4 2-2,-4 4-1,4 15 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59.915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46 36 23,'-15'-4'100,"15"4"4,-14-6-1,14 6-46,0 0-12,0 0-8,-17-13-10,17 13-5,0 0-6,0 0-2,0 0-3,0 0-3,20-12-1,-20 12-2,24-2-1,-7 2-1,0 2-1,2 0-5,4 4-3,-3-2-6,6 6-11,-7-7-20,9 7-53,-9-2-21,-2-2 2,-17-6-3</inkml:trace>
  <inkml:trace contextRef="#ctx0" brushRef="#br0" timeOffset="1791.18">204 379 12,'0'0'105,"-6"21"2,6-21 4,2 35-45,-2-35-22,1 46-9,-1-19-13,3 6-12,0 6-20,-3-8-30,1 7-68,1-3-4,-2-2-3,0-1-3</inkml:trace>
  <inkml:trace contextRef="#ctx0" brushRef="#br0" timeOffset="1410.0637">98 470 45,'0'0'102,"0"0"3,0 0-22,0 0-32,0 0-8,0 0-11,0 0-7,0 0-7,22 15-8,-5-11-7,4 0-9,-1-4-18,9 6-28,-4-6-58,0 0-2,0 0-2,-5-4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5:03.896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43 0 1,'0'0'82,"-14"6"15,14-6 4,-18 8-46,18-8-4,0 0-7,-12 25-4,12-25-4,0 0-4,0 0-6,0 0-6,0 0-7,0 0-4,21 19-4,-3-19-2,3 0-5,3 0-7,8 2-12,-9-8-31,9 8-68,-5 0-2,-3 4 0,-4 2-3</inkml:trace>
  <inkml:trace contextRef="#ctx0" brushRef="#br0" timeOffset="484.5254">32 452 148,'0'0'118,"0"0"3,0 0-4,0 0-77,14-10-7,2 16-12,-1-4-8,9 3-5,2-3-2,4 0-3,1-2-3,0-2-4,0 6-13,-4-10-22,4 10-78,-10-4-7,-5 4 1,-16-4-4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5:08.714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16 27 73,'0'0'100,"-18"-8"4,18 8-1,0 0-39,0 0-35,0 0-1,19-11-10,-2 9-4,4-2-6,4 2-9,3 6-10,-2-8-16,6 12-36,-3-1-46,-6-3 3,1 4-6,-9-2 5</inkml:trace>
  <inkml:trace contextRef="#ctx0" brushRef="#br0" timeOffset="393.8468">36 416 151,'-14'4'114,"14"-4"4,0 0-4,0 0-75,0 0-10,25-17-10,-3 13-11,3 4-11,-1-4-16,10 10-32,-4-4-63,-4 0-4,-4 2 1,-5-2-4</inkml:trace>
  <inkml:trace contextRef="#ctx0" brushRef="#br0" timeOffset="697.1585">137 301 119,'0'0'107,"-4"34"1,2-10 4,2 12-74,-6-7-7,6 10-11,-1 1-16,-1-5-29,1 3-79,4-3-4,-3-8-7,3-2-2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4:25.520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26 0 43,'8'18'90,"-7"1"4,4 20 2,1 11-53,-7 11-6,2 18-6,-4 18-7,0 15-6,-3 7-6,0 3-9,0 1-13,-4-13-13,5-6-9,-1-27-13,6-17-8,-1-25-18,2-14-31,-1-21 5,0 0 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19T23:07:14.2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0T18:45:24.061"/>
    </inkml:context>
    <inkml:brush xml:id="br0">
      <inkml:brushProperty name="width" value="0.03528" units="cm"/>
      <inkml:brushProperty name="height" value="0.03528" units="cm"/>
      <inkml:brushProperty name="color" value="#ED1C24"/>
      <inkml:brushProperty name="fitToCurve" value="1"/>
    </inkml:brush>
  </inkml:definitions>
  <inkml:trace contextRef="#ctx0" brushRef="#br0">3 0 188,'0'0'114,"-15"8"6,15-8-2,0 0-72,0 0-3,0 0-6,0 0-13,23 11-5,-1-13-5,5 2-7,8-2-6,4-3-9,9 10-22,-6-16-57,11 13-38,-2-8-4,-7 8 0,-8-2-5</inkml:trace>
  <inkml:trace contextRef="#ctx0" brushRef="#br0" timeOffset="1194.9217">190 713 136,'0'0'112,"-1"23"4,-1 8 0,-5 0-64,9 23-11,-6 2-10,6 10-13,-2 7-20,0-4-36,2 10-77,-2-9-5,0-7-4,-3-16-3</inkml:trace>
  <inkml:trace contextRef="#ctx0" brushRef="#br0" timeOffset="851.1354">-2 1060 225,'0'0'126,"0"0"-3,0 0 0,0 0-83,24 8-17,-7-14-9,9 2-9,3-1-8,0-3-11,8 12-30,-7-10-78,4 6-1,-6-2-2,-1 0-2</inkml:trace>
  <inkml:trace contextRef="#ctx0" brushRef="#br0" timeOffset="478.7972">181-168 141,'0'0'106,"0"0"3,0 0 1,-3 31-50,3-31-21,2 41-7,-2-9-14,4 11-4,-2 15-10,0 7-20,2 16-34,-2-2-65,-2 4-1,-2-4-5,1-4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43.5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-7 0 1,'0'0'59,"0"0"25,0 0 0,0 0-47,-13 20-1,13-20-2,0 0 0,-6 26-3,6-26-6,12 23-6,4-14-4,14 7-4,8-7-3,14 3-4,14-2-1,13 0-1,16-3 0,18 2-1,15-2 1,15 0-1,24 0 0,17 0 0,21-5 1,17 3-1,19-3-1,13 0 0,16-2 2,13 2-2,15-2 2,13 0 0,15 0 0,11 0-1,26-2 3,14 2 2,25-2 2,15 6 3,18 1 1,15 7 1,6-1 3,11 10 0,-6 0 0,8 4-3,-8 0-3,1 3-3,-3-1-5,-11-4-6,-11 0-12,-21-9-15,-17 4-11,-41-13-1,-22 7-6,-48-15-14,-33 1-48,-37 0-3,-38-10 12,-22 3 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22.15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601 350 51,'21'-23'94,"-21"23"4,17-30-2,-10 2-56,2 2-9,-8-13-5,5 5-9,-9-10-3,-6 7-6,-9 0-1,-6 11-6,-12 9 2,-9 8-1,-11 11-1,-1 9 2,-4 9 0,3 8 1,1 7-1,8 2 3,9 2-2,13 2 2,12-4-2,15 0-1,9-2-1,14-5-1,11 0-1,11-2 0,12 2-1,9 0-1,11 7 2,1 2-1,1 7 1,-1 7 2,-5 3 2,-11 11 5,-11 3 2,-17 9 0,-18-1 1,-13 3-1,-19-5 1,-12-2-2,-13-12 0,-8-6-7,-9-19 0,-10-17-1,-6-17-3,-6-15-3,-6-13-5,-3-12-1,11-2-16,1-15-14,19 8-71,10 2-5,20 10-1,14 4 0</inkml:trace>
  <inkml:trace contextRef="#ctx0" brushRef="#br0" timeOffset="1">1620 601 37,'4'-48'82,"-13"-10"4,-2 0-11,-2 5-45,-15-2-2,2 13-3,-16-2 2,6 21-2,-14 3 3,5 20 0,-12 9 2,7 25-3,-7 13-1,12 27-4,0 11-7,12 17-1,8 11-7,12 4-1,15-2-1,18-4-4,17-17 2,16-15-3,17-22 1,10-24-4,10-29 2,-1-27 0,1-16-10,-9-19 4,-10-11-5,-16-12 4,-16 1-4,-21-4 3,-14 12-4,-21 0-11,-12 21-13,-24 3-58,-5 15-12,-7 15-2,1 11 0</inkml:trace>
  <inkml:trace contextRef="#ctx0" brushRef="#br0" timeOffset="2">1462 894 139,'-18'-14'117,"18"14"4,-3 23-5,15 4-67,-4-6-13,16 21-12,5-3-7,11 7-14,9 0-11,2-11-37,10 2-73,-4-12-5,2-6-2,-7-15-4</inkml:trace>
  <inkml:trace contextRef="#ctx0" brushRef="#br0" timeOffset="3">2173 564 47,'0'0'99,"-18"-23"3,18 23 1,-17 0-45,17 0-19,-21 26-2,9-1-10,5 21-4,2 7-10,5 19-1,5 10-3,7 8-3,7 0-1,7-4-5,11-13-1,6-20-3,2-20 3,2-31 0,-1-25-7,-4-21 1,-6-16-7,-13-18-3,-2 1-13,-16-10-19,-4 15-57,-7 15-5,-6 14 6,-3 13-4</inkml:trace>
  <inkml:trace contextRef="#ctx0" brushRef="#br0" timeOffset="4">2876 1007 1,'6'-23'44,"5"2"31,-10-9 3,3-7-42,-2 2-12,-8-2 0,1 6-6,-5-4 0,-2 8-1,-7 1-1,-2 10 1,-7 0 2,0 16 1,-5 5-1,3 13 0,-2 7-3,7 17-1,2-2-4,11 14-1,8 3-2,11 3-6,9-7 1,10-9-9,6-9 0,7-21-6,4-12-9,-3-20-2,5-12-7,-12-17 2,1-1-2,-13-10 7,-5 5 4,-11 5 10,-7 7 14,-3 16 6,-11 4 8,16 21 5,-29 11-1,17 15 0,1 7-4,8 11-2,3 9-4,9 1-4,6-4-3,4-10-2,7-8-1,5-16 1,4-18-6,0-14-3,1-19-6,-3-11-6,-2-12 0,-5-7-1,-1-2 2,-12-3-2,-1 12 8,-8 0 4,-3 17 8,-4 9 6,-4 9 3,7 23 1,0 0-1,0 0 0,-14 39-2,21-9-2,5 0-8,4 0-4,8-2-5,1-10-1,9-2-3,-3-14-3,7-2-6,-6-13-1,2 1 2,-6-11 2,-4 4 6,-8-1 6,-7-1 9,-9 21 8,-8-28 10,8 28 6,-31-7 5,16 19 1,-9-1 0,6 17-3,-3 0-7,9 13-2,3 1-8,8 9 0,4-6-4,11 6-2,7-7-4,10-8-1,6-8-3,8-12-2,6-9-2,5-18-5,6-5-5,-3-19-5,4-2 0,-8-14-3,0 5 5,-11-6 1,-5 3 4,-11-1 7,-11 1 9,-5 8 9,-12-1 8,-5 12 3,-8 0 2,-5 14 3,-9 2 1,4 16 1,-10 5-3,4 19-2,-8 1-3,6 20-1,-2 1-3,9 14-1,2 3-4,11 8-1,8 3-2,12-2-4,16-7-1,13-7-10,16-2-20,1-28-51,16-3-45,2-15-4,0-12-4,-3-19 3</inkml:trace>
  <inkml:trace contextRef="#ctx0" brushRef="#br0" timeOffset="5">5124 1092 96,'24'-23'92,"11"-14"-5,-1-23-3,6-23-86,2-20-3,6-19 0,-5-12-3,1-5 6,-10-2-3,-7 3-1,-12 12 5,-8 15-2,-12 16 7,-12 22 1,-6 19 9,-8 20 1,0 29 10,-7 26 4,8 34-4,-1 19 7,14 44-4,2 24-2,18 36-8,3 20-1,13 17-14,11-3-3,8-5-4,7-10-6,-3-36-4,3-32 0,-9-46-8,-5-40-1,-31-43 0,14-43 4,-32-26 7,-11-18 0,-16-8 10,-9-4 2,-3 11 11,-1 12 3,9 20 6,2 12-4,16 28 1,7 7 2,24 9-3,1 28 0,22-5-4,11 5 1,19-5-3,11-9-3,10-10-1,9-18-4,6-18-2,2-19-6,-4-18 1,-6-17-4,-11-5 0,-13-1 4,-17-1-2,-15 13 4,-12 8 2,-18 19 2,-12 18 2,-10 17 2,0 18 0,-6 9 1,5 12 1,4 9-1,10 7 0,7 2-3,14 3 1,12-8-1,10-1-1,11-6-5,7-8-3,10-10-4,2-16-5,5-2-3,-10-17-3,3 3 0,-12-11 0,-3 6 5,-18-4 4,-7 4 7,-13 7 6,-11 0 6,7 21 3,-37-11 5,13 16 1,-10 8 2,4 17-2,-5 7 1,11 14-3,-4 9-1,11 9 0,3 5-4,14 5-1,9-6-4,12-6 1,10-5-5,11-18 3,9-19-8,8-16 0,5-20-3,2-19-1,0-16-2,-6-17-3,4-8 0,-10-7-6,-5 4 6,-13-2-1,-7 14 5,-15 7 0,-3 8 5,-15 13 2,-9 8 7,-10 22 3,-7 1 4,-1 17 3,-5 7 2,3 14 2,-3 6-1,6 12 1,4 7-2,10 7-3,8 5-3,10 1-1,11 3-3,10-5-5,10-8-1,10-17-1,7-16-6,6-18 0,5-17-4,-1-20-4,3-15-7,-7-22-4,2 0-9,-14-17-5,-1 18 6,-17-13 0,-2 18 7,-15-1 5,-4 18 8,-10 2 9,-2 16 10,7 21 4,-28-19 1,28 19 1,-22-2-1,22 2-3,-18 5-1,18-5 0,0 0-2,-15-10-1,15 10 0,-9-23 0,9 23 0,-12-27 2,12 27 4,-19-28 3,19 28 4,-24-14 4,3 14 4,21 0 3,-38 37 1,20 2-1,-8 5-2,8 16-2,-3 9-5,12 10-3,1 4-6,16 8-2,9-1 0,12-4-9,14-3-7,5-18-22,23-1-58,-4-25-39,8-11-2,-4-26-2</inkml:trace>
  <inkml:trace contextRef="#ctx0" brushRef="#br0" timeOffset="6">8437 204 133,'-20'-34'103,"20"34"4,-23-21-2,23 21-66,-9 32-2,11 17-11,15 29-10,4 24-8,8 18-2,4 21-3,7-2-6,2-2-3,-2-17-4,-4-23 1,-10-35-8,-5-27 1,-21-35-2,5-33-3,-23-24 6,-6-13 0,-14-22 5,-7-12 1,-8-10 8,-3-6 3,1 4 2,3 3 7,9 7-2,7 7 3,13 13-2,13 10 2,15 18-2,14 8 0,15 16-2,15 6-2,9 10-3,12 6 0,8 14-2,8 12 0,1 9 3,-2 12 1,-9 13 1,-14 7 3,-12 12 5,-22 4-2,-14 8 5,-26-8-4,-18 1-1,-16-10-2,-11-4-3,-9-14-5,-8-12-7,-1-9-10,0-16-17,18 9-35,7-20-49,17 4 0,11-7-5,22 7 1</inkml:trace>
  <inkml:trace contextRef="#ctx0" brushRef="#br0" timeOffset="7">9464 1087 121,'32'12'104,"-8"-14"1,-3-14-4,-4-10-59,-9-25-20,6 1-4,-7-17-11,-3-3-3,-9-3 2,-4 0-1,-12 3 2,-9 10-2,-15 7 3,-6 19 0,-13 13 2,-2 25-1,-3 19 1,6 26 0,9 11-2,16 16 1,19 7-4,22 2-1,20-9-6,20-16-7,23 0-21,3-35-47,15-13-36,-3-21-5,2-17 1,-10-15-4</inkml:trace>
  <inkml:trace contextRef="#ctx0" brushRef="#br0" timeOffset="8">9807-97 168,'0'0'111,"30"32"4,-11 5-4,-6 11-72,7 19-12,-7 16-4,3 9-9,-5 7-6,-1 0-4,-4-4-6,-3-9-1,-1-15-4,-2-15 1,1-21-1,-1-35 1,6 26-1,-6-26 4,22-14-1,-2 0 3,5 4 0,7 0 1,6 10-1,5 3-5,7 11-14,-3-6-26,6 13-61,-2-1-7,-6-4 4,-4-2-6</inkml:trace>
  <inkml:trace contextRef="#ctx0" brushRef="#br0" timeOffset="9">10578 541 89,'28'30'91,"-2"-2"2,5 2-3,2 2-56,-4-6-10,6 1-13,-5-6-7,1-2-6,-2 1-6,-3-3-10,-2 2-41,-1 0-36,-8-8 2,3 8-4</inkml:trace>
  <inkml:trace contextRef="#ctx0" brushRef="#br0" timeOffset="10">11065 320 227,'-5'32'127,"-7"12"-2,-1 25-1,-11 10-88,7 34-12,-7 14-16,-1 3-23,10 23-35,-3-19-75,8-12-1,1-23-4,8-23 0</inkml:trace>
  <inkml:trace contextRef="#ctx0" brushRef="#br0" timeOffset="11">11605 717 91,'-18'34'108,"5"-13"3,-1 0 3,14-21-55,-21 31-12,21-31-11,0 0-11,0 0-7,4-47-7,8-2-4,7-6-3,0-10 0,4-2-3,-1-2 2,2 4-2,-1 12-1,-2 9 0,1 21 2,-3 19-2,-2 20 0,-1 21 0,-5 18 1,-1 14-1,-2 12-1,3 5 1,-2-1-3,3-9 1,4-19-3,4-18 2,5-20 0,0-26 1,3-21 1,0-16-1,-2-12 3,-2-11-1,-2-5 3,-1 5 0,-3 12 2,-5 15-2,-13 40 2,21-20 0,-21 20-1,17 50 1,-6 1-7,-1 5-10,11 11-26,-3-14-54,15 0-27,1-15-5,7-8 2</inkml:trace>
  <inkml:trace contextRef="#ctx0" brushRef="#br0" timeOffset="12">12710 435 103,'-9'-21'104,"-1"1"0,10 20 1,-36-24-54,20 31-2,-15-4-10,5 27-6,-9 4-8,4 19-5,-4 10-5,8 8-3,4 6-6,11 1-1,12-10-4,11-10 0,11-19-2,9-16-1,6-23 1,2-18-2,0-19 1,-5-16-3,-1-12 0,-13-15-4,-4 2 0,-11-3-1,-5 10 1,-10-1 0,-4 17 3,-8 6 0,-7 19 5,-3 19 4,-2 15 3,1 17 2,0 14 0,5 18 1,9 7-2,12 11 2,13 1-4,12-1 1,13-8-6,13-13-6,13-7-23,0-24-78,9-10-13,-3-16-5,-1-11 1</inkml:trace>
  <inkml:trace contextRef="#ctx0" brushRef="#br0" timeOffset="13">13048 843 152,'0'0'106,"0"0"2,0 0-6,-5-40-73,12 7-2,12-6-9,-2-10-8,7-4-7,4-2 1,2 6-2,0 8 3,0 11 2,-2 18 1,0 19 0,-2 16 0,-2 21 0,-7 9-2,3 9 0,-7 3-4,3-3-2,0-10-1,-1-12 0,3-22 0,-1-16 1,2-20-1,0-17 1,2-12 1,0-15-1,1-3 2,-1 0-3,3 8 3,0 13-1,-1 21 1,-2 20 1,-4 22-1,-1 18 2,-3 13-3,1 6 3,-2 9-4,0-5 2,4-7-4,3-15 2,3-15-1,5-14 0,-2-16 0,1-14-1,2-13 3,-5-7-2,-1-7 2,-3-5-2,-3 4 2,-4 8-2,-3 11 3,-9 30-1,0 0 0,0 0-1,17 18 0,-13 19 1,2 9-2,5 3 1,2-3-4,5-7 2,6-8-3,4-14 2,3-10 0,0-14 0,0-14 1,-2-8 0,-1-8 2,-5-2 0,-4-5 2,-3 5-1,-4 6 4,-4 10 1,-8 23 2,0 0 0,0 0 2,17 16-1,-13 14-1,4 14 0,1 0-4,7 5 0,5-6-4,3-7-1,5-3-1,3-10 0,4-12-1,-2-13 1,3-10-2,-6-13-4,0-5-3,-7-11-10,4 9-21,-16-9-78,-1 6-1,-8 3-3,-1 11 2</inkml:trace>
  <inkml:trace contextRef="#ctx0" brushRef="#br0" timeOffset="14">14686 114 274,'0'0'127,"-15"-18"2,15 18-9,0 0-118,0 0-42,-2 23-78,2-23-3,19 11-6,-19-11 1</inkml:trace>
  <inkml:trace contextRef="#ctx0" brushRef="#br0" timeOffset="15">15312 521 120,'15'2'99,"-15"-2"2,25-19-3,-25 19-70,10-44-5,-5 17-3,-7-10-7,-1 5-6,-4-3 0,-5 5 0,-5 2 1,-7 14 2,-8 7 2,-2 19 0,-6 9-2,0 18 2,-3 9-1,4 12-1,5 5-2,13 4-2,9-6-4,10-8 1,14-18-2,12-14-1,15-18 0,4-17-2,7-18 0,2-16-4,-2-9 1,-3-8-2,-5-1 2,-9-1-1,-9 10 4,-11 6 0,-7 17 4,-6 32 1,0 0 3,-18 25 1,5 21 0,1 21 1,3 7-4,13 7 1,8-3-3,10-8 0,16-19-2,13-20 0,10-24-2,6-25-3,8-26 0,-4-25-5,-2-14 0,-7-18-5,-6-6 2,-17-3-2,-4 3 5,-14 6 3,-11 16 5,-10 14 7,-6 18 5,-12 25 4,-8 16 2,0 29 2,-7 13-1,2 25-3,3 14-1,7 23-5,8 5-4,13 6 0,13-1-4,14-5-3,14-14-4,9-21-1,15-20-3,0-28 0,6-21-1,-5-28-2,-2-16 2,-9-18 2,-6-7 4,-11-2 1,-11 4 8,-7 11 1,-10 8 5,-1 20 3,-8 12 0,-1 23 1,0 0 0,14 44-2,0-2-5,8 11-2,8 7-4,10 7-1,8 2-2,6 0 2,-2 3-1,1-3 5,-12-7 4,-8 1 3,-16-14 2,-14 0 4,-22-17-1,-10 1 0,-17-15-3,-10-6-7,-5-10-10,-6-14-19,11 10-75,-1-14-37,10 4 1,7-6-7</inkml:trace>
  <inkml:trace contextRef="#ctx0" brushRef="#br1" timeOffset="10019.9704">3099 2713 44,'0'0'95,"0"0"2,0 0 2,15 44-64,-10-10-3,10 24-3,-2 11-11,10 17-3,3 6-8,7 4-3,1 6-7,6-10 6,4-9-9,-3-18 7,2-21-6,-4-21 1,-3-21 0,-7-23 1,-3-20 5,-7-15-3,-6-11 10,-4 3-3,-9-1 9,3 12 0,-9 11 3,3 22 1,3 20-2,0 0-2,-7 39-3,17 9-3,6 10-4,8 7-1,9 4-4,8-2 7,5-9-6,8-10 7,1-20-4,2-17 1,-5-27 2,-2-16 1,-9-28 3,-4-14-7,-13-21 7,-12-2-8,-12-4 5,-10 5-3,-14 6-2,-6 9-5,-3 16-3,-1 15-13,6 24-15,-3-4-24,31 30-68,-27 0-1,27 0-2,8 23 2</inkml:trace>
  <inkml:trace contextRef="#ctx0" brushRef="#br1" timeOffset="10475.5698">4218 2501 127,'12'-24'108,"-12"24"6,18 3-2,-18-3-71,29 53-5,-11 0-11,7 23-8,-2 19-7,3 13 0,0 10-8,-2 2 1,2-10-4,-3-11 1,-3-23-2,0-20 2,-2-31 1,-2-25-1,0-28 2,-3-20-1,-1-19 3,1-9-2,-1-7 1,3 3-1,-1 11 3,4 13-1,-3 22 1,4 24 1,-2 31-1,4 28 0,-5 20-2,1 19 1,1 17-8,-3 6-3,4 11-28,-10-18-65,10-14-26,-3-23 1,6-23-3</inkml:trace>
  <inkml:trace contextRef="#ctx0" brushRef="#br1" timeOffset="11100.6086">5077 2833 130,'0'25'112,"0"8"0,2 8-1,8 15-77,-3-8-10,8 10-8,3-10-9,5-5-2,5-8-8,1-19-2,5-16-4,-3-18-1,2-10 0,-7-10-1,-3-6 3,-6 0 3,-8 2 8,-4 12 5,-10 7 5,5 23 4,-19-7 1,19 7 2,-26 46-2,17-4 1,4 6-5,6 13-3,5 4-3,11 12-1,11 8-4,10 7 0,11 5-2,4 3-3,6 6 1,4-2-4,-1 6 2,-5 0-1,-3-3 1,-9-4 1,-11-1-1,-13-5 6,-10-7-1,-11-9 4,-11-18-2,-6-12 5,-14-21-2,-4-18 0,-8-28-1,3-21-2,-1-27 2,2-17-4,3-18 2,8-5-6,7-9 1,6-5-9,13 17-15,-3-12-38,12 19-66,3 6-4,7 10-1,1 4-1</inkml:trace>
  <inkml:trace contextRef="#ctx0" brushRef="#br1" timeOffset="11600.6261">5907 2372 128,'29'-23'116,"6"2"-4,3 5 2,-2 0-79,11 16-2,-14 0-4,7 14-12,-13 0 7,3 16-11,-11 1 6,-5 15-5,-11 5 2,-8 11-4,-11 3-5,-5 4 1,-4 5-4,-3-2 1,0-1-4,2-4-1,6-4-4,6-8-3,8-6-11,5-17-27,17 1-84,-1-7-5,7-1 1,3-6-3</inkml:trace>
  <inkml:trace contextRef="#ctx0" brushRef="#br1" timeOffset="12058.6187">6396 3976 160,'0'0'120,"18"-7"0,-13-15-4,0-15-73,0 12-19,-6-5-6,1 4-4,-7 3-10,7 23 9,-19-25-2,19 25 1,-33 2-1,15 12-3,-2 4 0,6 8-4,0 2 5,4 4-9,5-2 2,5-3-2,9-4-1,-9-23 0,27 20-2,-6-26 0,1-8 1,1-7 0,-2-3 0,-8-4 2,-5 2 2,-7 6 1,-1 20 3,-24-19 1,-1 21 0,-2 12 1,-3 2-2,4 10 0,4 6-5,3-3-8,12 10-25,-2-11-95,18-7-10,-9-21 0,31 5-4</inkml:trace>
  <inkml:trace contextRef="#ctx0" brushRef="#br2" timeOffset="51388.591">8409 5724 154,'-15'7'113,"15"-7"2,-26 7-4,26-7-74,0 0-4,0 0-9,26-12-6,7 8-5,3-1-6,11 0-6,8 5-9,1-4-13,11 11-21,-8-10-64,0-1-12,-5-3-3,-7-5 1</inkml:trace>
  <inkml:trace contextRef="#ctx0" brushRef="#br2" timeOffset="51803.2182">8740 5390 143,'0'0'111,"11"30"1,-11 14-4,3 18-75,-6 7-11,6 11-17,3 11-45,0-1-64,0-12-6,2-6-6,1-22 1</inkml:trace>
  <inkml:trace contextRef="#ctx0" brushRef="#br2" timeOffset="47489.9635">8544 7997 93,'0'0'87,"23"14"-16,-23-14-12,0 0-11,25 25-12,-25-25-7,27 30-7,-13-9-5,8 7-4,-1 7-5,3 6-2,3 8-2,-3 8 1,0 6-2,-5 4 5,-3 0 0,-6 6 3,-8-1 5,-4 1-4,-12-6 3,2-3-4,-10-8 0,-1-8-12,-2-1-10,0-15-32,5-9-70,2-7-1,-1-7-5,3-4 1</inkml:trace>
  <inkml:trace contextRef="#ctx0" brushRef="#br2" timeOffset="48872.8403">8647 7090 30,'0'0'87,"-4"-28"2,4 28 1,0 0-46,-5-23-12,5 23 1,0 0-11,7 23-3,-5 0-4,3 13-1,-2 8-6,3 11-1,-1 10-1,0 4-4,2-2 0,0-5-2,0-9 1,0-11-2,0-12 3,-7-30-1,15 7-1,-15-7 1,16-44-2,-9 14 0,0 0 0,-1 2 1,3 8-2,-9 20 2,24-21-2,-24 21 3,33 21 1,-10 2-1,1 7 0,1 2-1,-1 3 2,0 2-2,-7-3 2,-1 3-1,-7-9 3,-8 0 2,-8-5 0,-5 0 2,-7-5-3,-7 1 1,-7-5-1,0-5-8,-1 0-17,-6-14-27,2-2-62,5-2 0,1-9-4,10 2 1</inkml:trace>
  <inkml:trace contextRef="#ctx0" brushRef="#br2" timeOffset="33076.0898">5742 11384 51,'0'0'101,"-15"0"8,15 0 0,0 0-40,0 0-18,-16-13-12,16 13-8,0 0-7,0 0-4,16-14-7,-16 14-3,27-3-4,-4 3-3,1 3-1,7 1-1,2 6 0,3-1-2,1 5-1,-1 0-2,-3-1 1,-1-1-2,-7 0 2,-5-6-4,-5-1 1,-15-5-3,19-5 3,-19 5 0,0 0-1,-9-23 0,9 23-3,-25-16 1,5 12-1,-9-3 2,0 7-1,-8-3 0,1 8 2,-4-3 0,2 3 5,0 2 1,-1 0 6,9 0 1,0-3 6,6 1-1,1-7 2,23 2 3,-25-5-2,25 5 1,0 0-3,0 0-1,0 0-4,22-21 1,-2 14-3,7 3-1,3 1-1,6-1-1,3 1 0,3 1-1,-3 2 1,1 0-1,-5-2-1,-4-1 0,-3 1 0,-6-2 1,-4-1-2,-18 5 1,21-9-4,-21 9 0,0 0-6,0 0-7,15-5-24,-15 5-61,0 0-19,0 0 1,-15 9-4</inkml:trace>
  <inkml:trace contextRef="#ctx0" brushRef="#br2" timeOffset="46325.1742">5796 6873 1,'-15'-44'45,"15"44"35,-28-26 0,5 17-52,2 14 2,-5 6 0,1 12-4,-3 10-4,0 8-2,2 8-8,3 8-2,7 1-4,8-1-3,7-4-3,7-7-1,8-11-3,8-14-1,5-15-1,2-17 0,3-12 1,-2-12 0,-3-6 1,-3-10 0,-5 3 3,-7 5 3,-7 3 4,-5 10 1,-5 9 4,5 21 2,-19 0 2,9 24 3,1 3-1,5 13 0,6 1-3,10 11-1,7-6-7,10 1-4,13-6-18,5-13-29,3-14-58,7-5-5,-1-18 1,1-5-5</inkml:trace>
  <inkml:trace contextRef="#ctx0" brushRef="#br2" timeOffset="41592.5214">5676 7946 9,'0'0'84,"0"0"4,0 0-12,0 0-23,-21 7-5,21-7-10,-17 23-6,10 1-6,-6-1-4,2 11-5,-5 5-1,2 17-2,-3 6-2,2 14 1,1 10-6,3 6 2,6 12-5,7 2-11,12-1-8,5-8-29,16-7-65,3-11-5,5-17 0,4-9-3</inkml:trace>
  <inkml:trace contextRef="#ctx0" brushRef="#br2" timeOffset="27004.1101">7301 8170 1,'0'0'25,"0"0"53,0 0-2,0 0-35,0 0 0,3-20-5,-3 20-3,0 0-3,0 0-2,0 0-2,16 0-1,-16 0-1,7 20-2,-7-20-4,5 44 0,-3-7-4,5 12 0,-3 11-4,3 9-2,-2 5-3,0 4-7,5 10-2,-5-8-10,11-2-13,-12-18-26,8-11-57,-3-8-4,-3-20-1,-6-21 4</inkml:trace>
  <inkml:trace contextRef="#ctx0" brushRef="#br2" timeOffset="27961.7773">7127 9616 73,'0'0'101,"0"0"4,3-21 0,-3 21-49,0 0-21,31-7-2,-12 7-9,10 12-7,3 2-3,9 11-3,6 5-3,5 14 0,3 7-4,1 9 2,-4 9-4,-2 7 0,-5 0-1,-9 3-1,-10-1 1,-8-5-2,-12-1 2,-7-5-3,-11-14 3,-9-12-1,-8-8 0,-4-17 0,-3-14-2,-3-14 1,3-15 0,1-10 0,9-12 0,5-8 1,12-10 0,8 1 1,10-4 0,11 4-1,8-1-1,7 0-3,4 7-7,3-3-13,5 22-29,-5-3-61,-5 2-2,-1 8-2,-11-1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0" timeString="2013-05-21T04:37:51.63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0,'0'0,"0"0,0 0,0 0,0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3.3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4030 1,'22'-11'70,"-22"11"15,24-12 1,-24 12-42,27-11-1,-27 11-6,29-9-7,-29 9-4,33-10-3,-16-1-3,6 4-3,-5-7-2,5 0-4,2-9-1,2 0-2,-3-5 1,4 1-1,-2-3-2,1 0 0,0 2 0,0 2 0,-4 1-4,1 0 2,2 2-2,-2-3 1,6 1-2,-1-1 1,2-6-2,2 2 0,0-2 1,0-1-1,0 1-1,-2 2 1,0 2 0,0 1-1,-1-1 1,-1 3 0,1-5 1,-1-3-1,2-4 1,1-9-2,0 0 3,1-3-2,0 1 1,0-3-2,4 0 2,0 3-2,0 2 2,-1 4-1,-2-2 1,2 0-1,-2 3 1,-1-8-1,-5-1 1,0-3-1,1-3-3,-1-2 3,2-2-3,2-2 3,1 0-3,0-3 2,4 0-1,0-1 1,-1-6 2,2-2-2,-1 0 2,-2-4-2,-1-1 3,-1 1-3,-2-1 2,2 1-2,-4-3-1,3 2 0,-5-1 0,3 1 1,-1 3-2,-3-2 1,2-1-1,0-4 0,-1 7-1,-1-3-3,0 8 0,-3-3-3,-1 9-2,-2 1-3,-3 13-2,-7 0-2,2 16-1,-6-2-4,0 14-12,-4-4-19,-2 1-42,0 26 3,0-41 1,0 41 47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43.5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-7 0 1,'0'0'59,"0"0"25,0 0 0,0 0-47,-13 20-1,13-20-2,0 0 0,-6 26-3,6-26-6,12 23-6,4-14-4,14 7-4,8-7-3,14 3-4,14-2-1,13 0-1,16-3 0,18 2-1,15-2 1,15 0-1,24 0 0,17 0 0,21-5 1,17 3-1,19-3-1,13 0 0,16-2 2,13 2-2,15-2 2,13 0 0,15 0 0,11 0-1,26-2 3,14 2 2,25-2 2,15 6 3,18 1 1,15 7 1,6-1 3,11 10 0,-6 0 0,8 4-3,-8 0-3,1 3-3,-3-1-5,-11-4-6,-11 0-12,-21-9-15,-17 4-11,-41-13-1,-22 7-6,-48-15-14,-33 1-48,-37 0-3,-38-10 12,-22 3 37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22.15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601 350 51,'21'-23'94,"-21"23"4,17-30-2,-10 2-56,2 2-9,-8-13-5,5 5-9,-9-10-3,-6 7-6,-9 0-1,-6 11-6,-12 8 2,-9 9-1,-11 11-1,-1 10 2,-4 8 0,3 8 1,1 7-1,8 2 3,9 2-2,13 2 2,12-4-2,15 0-1,9-2-1,14-5-1,11 0-1,11-3 0,12 3-1,9 0-1,11 7 2,1 2-1,1 7 1,-1 7 2,-5 3 2,-11 11 5,-11 4 2,-17 8 0,-18-2 1,-13 4-1,-19-5 1,-12-2-2,-13-12 0,-8-6-7,-9-19 0,-10-17-1,-6-17-3,-6-15-3,-6-13-5,-3-12-1,11-2-16,1-15-14,19 8-71,10 2-5,20 10-1,14 4 0</inkml:trace>
  <inkml:trace contextRef="#ctx0" brushRef="#br0" timeOffset="1">1620 600 37,'4'-48'82,"-13"-10"4,-2 0-11,-2 6-45,-15-3-2,2 13-3,-16-2 2,6 21-2,-15 3 3,6 20 0,-12 9 2,7 25-3,-7 13-1,12 27-4,0 10-7,12 18-1,9 11-7,11 4-1,15-1-1,18-6-4,16-16 2,17-15-3,17-22 1,10-24-4,10-29 2,0-27 0,0-16-10,-9-19 4,-10-11-5,-16-12 4,-16 2-4,-21-5 3,-14 11-4,-21 1-11,-12 21-13,-24 3-58,-5 15-12,-7 15-2,1 11 0</inkml:trace>
  <inkml:trace contextRef="#ctx0" brushRef="#br0" timeOffset="2">1462 894 139,'-18'-14'117,"18"14"4,-3 23-5,15 4-67,-4-7-13,16 22-12,5-3-7,11 7-14,9 0-11,2-11-37,10 2-73,-4-12-5,2-6-2,-7-15-4</inkml:trace>
  <inkml:trace contextRef="#ctx0" brushRef="#br0" timeOffset="3">2173 563 47,'0'0'99,"-18"-23"3,18 23 1,-17 0-45,17 0-19,-21 26-2,9-1-10,5 21-4,2 7-10,5 19-1,5 11-3,7 7-3,7-1-1,7-3-5,11-13-1,6-20-3,2-20 3,2-31 0,-1-25-7,-4-21 1,-6-16-7,-13-18-3,-2 1-13,-16-9-19,-4 14-57,-7 14-5,-6 15 6,-3 13-4</inkml:trace>
  <inkml:trace contextRef="#ctx0" brushRef="#br0" timeOffset="4">2876 1006 1,'6'-23'44,"5"2"31,-10-8 3,3-8-42,-2 2-12,-8-2 0,1 5-6,-5-3 0,-2 8-1,-7 1-1,-2 10 1,-7 0 2,0 16 1,-5 5-1,3 13 0,-2 7-3,7 17-1,2-1-4,11 13-1,8 3-2,11 2-6,9-6 1,10-9-9,6-9 0,7-21-6,4-12-9,-3-20-2,5-12-7,-12-17 2,1-1-2,-13-9 7,-5 4 4,-11 5 10,-7 6 14,-3 17 6,-11 4 8,16 21 5,-29 11-1,17 15 0,1 8-4,8 10-2,3 9-4,9 0-4,6-3-3,4-10-2,7-8-1,5-16 1,4-18-6,0-14-3,1-19-6,-3-11-6,-2-11 0,-6-8-1,0-2 2,-12-4-2,-1 13 8,-8 0 4,-3 17 8,-4 9 6,-4 9 3,7 23 1,0 0-1,0 0 0,-14 39-2,21-9-2,5 0-8,4 0-4,8-2-5,1-10-1,9-2-3,-3-14-3,7-2-6,-6-13-1,2 1 2,-6-11 2,-4 4 6,-8-1 6,-7-1 9,-9 21 8,-8-28 10,8 28 6,-31-7 5,16 19 1,-9-1 0,6 17-3,-3 0-7,9 13-2,3 1-8,8 9 0,4-5-4,11 5-2,7-7-4,10-9-1,6-7-3,8-12-2,6-9-2,5-18-5,6-5-5,-3-19-5,4-1 0,-8-15-3,0 5 5,-11-7 1,-5 4 4,-11-1 7,-11 1 9,-5 8 9,-12-1 8,-5 12 3,-8 0 2,-5 14 3,-9 2 1,4 16 1,-10 5-3,4 19-2,-8 1-3,6 20-1,-2 1-3,9 14-1,2 3-4,11 9-1,8 2-2,12-3-4,16-6-1,13-7-10,16-2-20,1-28-51,16-3-45,2-15-4,0-12-4,-2-19 3</inkml:trace>
  <inkml:trace contextRef="#ctx0" brushRef="#br0" timeOffset="5">5124 1091 96,'24'-23'92,"11"-14"-5,-1-23-3,6-22-86,2-22-3,5-18 0,-4-12-3,1-4 6,-10-3-3,-7 3-1,-12 11 5,-8 17-2,-12 15 7,-12 22 1,-6 19 9,-8 20 1,0 29 10,-7 26 4,8 34-4,-1 19 7,15 43-4,1 26-2,18 35-8,3 20-1,12 16-14,12-1-3,8-7-4,7-9-6,-3-36-4,3-33 0,-9-44-8,-5-41-1,-31-43 0,14-43 4,-32-27 7,-11-16 0,-16-9 10,-9-4 2,-3 11 11,-1 12 3,10 20 6,1 12-4,16 28 1,7 7 2,24 9-3,1 28 0,22-5-4,11 5 1,19-5-3,10-9-3,11-10-1,9-18-4,6-18-2,2-19-6,-4-17 1,-6-18-4,-11-6 0,-13 0 4,-17-1-2,-15 13 4,-12 9 2,-18 18 2,-12 18 2,-10 17 2,0 18 0,-6 9 1,5 12 1,4 9-1,10 7 0,7 1-3,14 4 1,12-8-1,10-1-1,11-6-5,7-8-3,10-10-4,2-16-5,5-2-3,-10-17-3,3 3 0,-12-11 0,-3 6 5,-18-4 4,-7 4 7,-13 8 6,-11-1 6,7 21 3,-37-11 5,13 16 1,-10 8 2,4 17-2,-5 6 1,11 15-3,-4 9-1,11 9 0,3 5-4,14 5-1,9-5-4,12-7 1,10-6-5,11-17 3,9-19-8,8-16 0,5-20-3,2-19-1,0-16-2,-6-16-3,4-9 0,-10-8-6,-5 5 6,-13-2-1,-7 14 5,-15 7 0,-3 8 5,-15 13 2,-9 9 7,-10 21 3,-7 1 4,-1 17 3,-5 6 2,3 15 2,-3 6-1,6 12 1,4 7-2,10 7-3,8 5-3,10 2-1,11 2-3,10-6-5,10-7-1,10-17-1,7-16-6,6-18 0,5-17-4,-1-20-4,3-15-7,-6-22-4,1 1-9,-14-18-5,-1 17 6,-17-12 0,-2 18 7,-15-1 5,-4 18 8,-10 2 9,-2 16 10,7 21 4,-28-19 1,28 19 1,-22-2-1,22 2-3,-18 5-1,18-5 0,0 0-2,-15-10-1,15 10 0,-9-23 0,9 23 0,-12-27 2,12 27 4,-19-27 3,19 27 4,-24-14 4,3 14 4,21 0 3,-38 36 1,19 3-1,-7 5-2,8 16-2,-3 9-5,12 10-3,1 4-6,16 9-2,9-3 0,12-3-9,15-3-7,4-18-22,23-1-58,-4-25-39,8-11-2,-4-26-2</inkml:trace>
  <inkml:trace contextRef="#ctx0" brushRef="#br0" timeOffset="6">8436 204 133,'-20'-34'103,"20"34"4,-23-21-2,23 21-66,-9 32-2,11 17-11,15 29-10,4 23-8,8 19-2,4 21-3,7-1-6,2-4-3,-2-16-4,-4-23 1,-10-35-8,-5-27 1,-21-35-2,5-33-3,-23-24 6,-6-13 0,-14-22 5,-7-11 1,-8-12 8,-3-5 3,1 4 2,3 3 7,9 8-2,7 6 3,13 13-2,13 10 2,15 18-2,14 7 0,15 17-2,15 6-2,9 10-3,12 7 0,8 13-2,8 11 0,1 10 3,-2 12 1,-9 13 1,-14 8 3,-12 11 5,-22 4-2,-14 8 5,-26-8-4,-18 0-1,-16-9-2,-11-4-3,-9-14-5,-8-12-7,-1-9-10,0-16-17,18 9-35,7-20-49,17 4 0,11-7-5,22 7 1</inkml:trace>
  <inkml:trace contextRef="#ctx0" brushRef="#br0" timeOffset="7">9463 1086 121,'32'12'104,"-8"-14"1,-3-14-4,-5-10-59,-8-25-20,6 1-4,-7-16-11,-3-4-3,-9-4 2,-4 1-1,-12 3 2,-8 10-2,-16 7 3,-6 19 0,-13 13 2,-2 25-1,-3 19 1,6 26 0,9 11-2,16 16 1,19 7-4,22 3-1,20-10-6,20-17-7,23 1-21,3-35-47,15-13-36,-3-21-5,2-17 1,-11-15-4</inkml:trace>
  <inkml:trace contextRef="#ctx0" brushRef="#br0" timeOffset="8">9805-98 168,'0'0'111,"30"32"4,-11 5-4,-6 12-72,7 18-12,-7 16-4,4 9-9,-6 7-6,-1-1-4,-4-3-6,-3-9-1,-1-15-4,-2-15 1,1-20-1,-1-36 1,6 26-1,-6-26 4,22-14-1,-2 0 3,5 3 0,7 1 1,6 10-1,5 3-5,7 11-14,-3-5-26,6 12-61,-2-1-7,-6-4 4,-4-2-6</inkml:trace>
  <inkml:trace contextRef="#ctx0" brushRef="#br0" timeOffset="9">10577 540 89,'28'30'91,"-2"-2"2,5 2-3,2 2-56,-4-6-10,6 1-13,-5-6-7,1-2-6,-2 1-6,-3-3-10,-2 3-41,-1-1-36,-8-8 2,3 8-4</inkml:trace>
  <inkml:trace contextRef="#ctx0" brushRef="#br0" timeOffset="10">11064 320 227,'-5'32'127,"-7"12"-2,-1 24-1,-11 11-88,7 34-12,-7 14-16,-1 4-23,10 21-35,-3-18-75,8-12-1,1-23-4,8-24 0</inkml:trace>
  <inkml:trace contextRef="#ctx0" brushRef="#br0" timeOffset="11">11604 716 91,'-18'34'108,"5"-13"3,-1 0 3,14-21-55,-21 32-12,21-32-11,0 0-11,0 0-7,4-48-7,8-1-4,7-6-3,0-10 0,4-2-3,-1-2 2,2 5-2,-2 11-1,-1 9 0,1 21 2,-3 19-2,-2 20 0,-1 21 0,-5 18 1,-1 13-1,-2 13-1,3 5 1,-2-1-3,3-9 1,4-18-3,4-19 2,5-20 0,0-26 1,3-21 1,0-16-1,-2-13 3,-2-10-1,-2-5 3,-1 5 0,-3 12 2,-5 15-2,-13 40 2,21-20 0,-21 20-1,17 50 1,-6 1-7,-1 5-10,11 11-26,-3-14-54,15 0-27,1-14-5,7-9 2</inkml:trace>
  <inkml:trace contextRef="#ctx0" brushRef="#br0" timeOffset="12">12708 434 103,'-9'-21'104,"-1"2"0,10 19 1,-36-24-54,20 31-2,-15-4-10,5 26-6,-9 5-8,4 19-5,-4 10-5,8 8-3,4 6-6,11 1-1,12-9-4,11-11 0,11-20-2,9-15-1,6-23 1,2-18-2,0-18 1,-5-17-3,-1-12 0,-13-16-4,-4 3 0,-11-3-1,-5 10 1,-10-1 0,-4 18 3,-8 5 0,-7 19 5,-3 19 4,-2 15 3,1 17 2,0 14 0,5 18 1,9 6-2,12 12 2,13 1-4,12-1 1,13-8-6,13-13-6,13-6-23,0-25-78,9-10-13,-2-16-5,-2-11 1</inkml:trace>
  <inkml:trace contextRef="#ctx0" brushRef="#br0" timeOffset="13">13047 843 152,'0'0'106,"0"0"2,0 0-6,-5-40-73,12 6-2,12-5-9,-2-10-8,7-4-7,4-2 1,2 6-2,0 8 3,0 11 2,-2 18 1,0 19 0,-2 16 0,-2 21 0,-7 9-2,3 9 0,-7 3-4,3-3-2,0-9-1,-1-13 0,3-22 0,-1-16 1,2-20-1,0-17 1,2-13 1,0-14-1,1-3 2,-1 0-3,3 8 3,0 13-1,-1 21 1,-2 20 1,-4 22-1,-1 18 2,-3 13-3,1 6 3,-2 9-4,0-5 2,4-7-4,2-14 2,4-16-1,5-14 0,-2-16 0,1-14-1,2-13 3,-5-8-2,-1-6 2,-3-5-2,-3 4 2,-4 8-2,-3 11 3,-9 30-1,0 0 0,0 0-1,17 18 0,-13 19 1,2 9-2,5 3 1,2-3-4,5-7 2,6-7-3,4-15 2,3-10 0,0-14 0,0-14 1,-2-9 0,-1-7 2,-5-2 0,-4-5 2,-3 5-1,-4 6 4,-4 10 1,-8 23 2,0 0 0,0 0 2,17 16-1,-13 14-1,4 14 0,1 0-4,7 5 0,5-6-4,3-6-1,5-4-1,3-10 0,4-12-1,-2-13 1,3-10-2,-6-13-4,0-5-3,-7-12-10,4 10-21,-16-9-78,-1 6-1,-8 3-3,-1 11 2</inkml:trace>
  <inkml:trace contextRef="#ctx0" brushRef="#br0" timeOffset="14">14684 114 274,'0'0'127,"-15"-18"2,15 18-9,0 0-118,0 0-42,-2 23-78,2-23-3,19 11-6,-19-11 1</inkml:trace>
  <inkml:trace contextRef="#ctx0" brushRef="#br0" timeOffset="15">15310 520 120,'15'2'99,"-15"-2"2,25-19-3,-25 19-70,10-44-5,-5 17-3,-7-9-7,-1 4-6,-4-3 0,-5 5 0,-5 2 1,-7 14 2,-8 7 2,-2 19 0,-6 9-2,0 18 2,-3 9-1,4 11-1,5 6-2,13 4-2,9-6-4,10-8 1,14-18-2,12-14-1,15-18 0,4-17-2,7-18 0,2-16-4,-2-9 1,-3-8-2,-5-1 2,-9-1-1,-9 11 4,-11 5 0,-7 17 4,-6 32 1,0 0 3,-18 25 1,5 21 0,1 20 1,3 8-4,13 7 1,8-3-3,10-8 0,16-19-2,13-19 0,11-25-2,5-26-3,8-25 0,-4-25-5,-2-14 0,-8-18-5,-5-5 2,-17-4-2,-4 3 5,-14 6 3,-11 15 5,-10 15 7,-6 19 5,-12 24 4,-8 16 2,0 29 2,-7 13-1,2 24-3,4 15-1,6 24-5,8 4-4,13 6 0,13-1-4,13-6-3,15-13-4,9-21-1,15-20-3,0-28 0,6-21-1,-5-28-2,-2-16 2,-9-18 2,-6-7 4,-11-1 1,-11 3 8,-7 11 1,-10 8 5,-1 20 3,-8 12 0,-1 23 1,0 0 0,14 44-2,0-2-5,8 11-2,8 7-4,10 7-1,8 1-2,6 1 2,-2 3-1,0-3 5,-10-7 4,-9 1 3,-16-13 2,-14-1 4,-22-17-1,-10 0 0,-18-14-3,-8-6-7,-6-10-10,-6-14-19,11 10-75,-1-14-37,10 5 1,7-7-7</inkml:trace>
  <inkml:trace contextRef="#ctx0" brushRef="#br1" timeOffset="10019.9704">3099 2711 44,'0'0'95,"0"0"2,0 0 2,15 44-64,-10-10-3,10 24-3,-2 11-11,10 17-3,2 5-8,8 6-3,1 5-7,6-10 6,4-9-9,-3-18 7,2-21-6,-4-22 1,-3-20 0,-7-22 1,-3-21 5,-7-15-3,-6-11 10,-4 3-3,-9-1 9,3 12 0,-9 11 3,3 22 1,3 20-2,0 0-2,-7 39-3,17 9-3,6 10-4,8 7-1,9 4-4,8-2 7,5-9-6,8-11 7,1-19-4,2-17 1,-5-27 2,-2-16 1,-9-27 3,-4-15-7,-13-21 7,-12-2-8,-12-4 5,-10 4-3,-14 8-2,-6 8-5,-3 16-3,-1 15-13,6 24-15,-3-4-24,31 30-68,-27 0-1,27 0-2,8 23 2</inkml:trace>
  <inkml:trace contextRef="#ctx0" brushRef="#br1" timeOffset="10475.5698">4217 2500 127,'12'-24'108,"-12"24"6,19 3-2,-19-3-71,29 52-5,-11 1-11,7 23-8,-2 19-7,3 13 0,0 10-8,-2 1 1,2-8-4,-3-12 1,-3-23-2,0-20 2,-2-31 1,-2-25-1,0-28 2,-3-20-1,-1-19 3,1-9-2,-1-7 1,3 2-1,-1 13 3,4 12-1,-3 22 1,4 24 1,-2 31-1,4 28 0,-5 20-2,1 18 1,1 19-8,-3 5-3,4 11-28,-10-18-65,10-15-26,-3-22 1,6-23-3</inkml:trace>
  <inkml:trace contextRef="#ctx0" brushRef="#br1" timeOffset="11100.6086">5077 2831 130,'0'25'112,"0"8"0,2 8-1,8 15-77,-3-8-10,8 9-8,3-9-9,5-4-2,5-9-8,1-19-2,5-16-4,-3-18-1,1-10 0,-6-11-1,-3-5 3,-6 0 3,-8 3 8,-4 11 5,-10 7 5,5 23 4,-19-7 1,19 7 2,-26 46-2,17-4 1,4 5-5,6 14-3,5 5-3,11 11-1,11 8-4,10 7 0,11 5-2,4 2-3,6 7 1,4-2-4,-1 7 2,-5-1-1,-3-4 1,-9-3 1,-11-1-1,-13-5 6,-10-7-1,-11-10 4,-11-16-2,-6-13 5,-14-21-2,-4-18 0,-8-28-1,3-21-2,-1-28 2,2-15-4,3-19 2,8-5-6,7-9 1,6-5-9,13 18-15,-3-13-38,12 18-66,3 7-4,7 10-1,1 4-1</inkml:trace>
  <inkml:trace contextRef="#ctx0" brushRef="#br1" timeOffset="11600.6261">5906 2370 128,'29'-23'116,"6"2"-4,3 5 2,-2 0-79,11 16-2,-14 0-4,7 14-12,-13 0 7,3 16-11,-11 2 6,-5 14-5,-11 5 2,-8 10-4,-11 4-5,-5 4 1,-4 5-4,-3-2 1,0-1-4,2-4-1,6-4-4,6-9-3,8-5-11,5-17-27,17 2-84,-1-8-5,7-1 1,3-6-3</inkml:trace>
  <inkml:trace contextRef="#ctx0" brushRef="#br1" timeOffset="12058.6187">6395 3974 160,'0'0'120,"18"-7"0,-13-16-4,0-14-73,0 12-19,-6-5-6,1 4-4,-7 3-10,7 23 9,-19-25-2,19 25 1,-33 2-1,15 12-3,-2 4 0,6 8-4,0 2 5,4 4-9,5-2 2,5-2-2,9-5-1,-9-23 0,27 20-2,-6-26 0,1-8 1,1-7 0,-2-4 0,-8-3 2,-5 2 2,-7 6 1,-1 20 3,-24-19 1,-1 21 0,-2 12 1,-3 2-2,4 10 0,4 6-5,3-2-8,12 9-25,-2-11-95,18-7-10,-9-21 0,31 5-4</inkml:trace>
  <inkml:trace contextRef="#ctx0" brushRef="#br2" timeOffset="41592.5214">5675 7941 9,'0'0'84,"0"0"4,0 0-12,0 0-23,-21 7-5,21-7-10,-17 23-6,10 1-6,-6-1-4,2 11-5,-5 5-1,2 17-2,-3 6-2,2 14 1,1 9-6,3 7 2,6 12-5,7 2-11,12 0-8,5-9-29,16-8-65,3-10-5,5-17 0,4-9-3</inkml:trace>
  <inkml:trace contextRef="#ctx0" brushRef="#br2" timeOffset="46325.1742">5795 6868 1,'-15'-44'45,"15"44"35,-28-26 0,5 17-52,2 14 2,-5 6 0,1 12-4,-3 10-4,0 8-2,2 8-8,3 8-2,7 1-4,8 0-3,7-5-3,7-7-1,8-11-3,8-14-1,5-15-1,2-17 0,3-12 1,-2-12 0,-3-6 1,-3-10 0,-5 2 3,-7 6 3,-7 3 4,-5 10 1,-5 9 4,5 21 2,-19 0 2,9 24 3,1 3-1,5 13 0,6 1-3,10 12-1,7-7-7,10 1-4,13-6-18,5-13-29,3-14-58,7-6-5,-1-16 1,1-6-5</inkml:trace>
  <inkml:trace contextRef="#ctx0" brushRef="#br2" timeOffset="27004.1101">7301 8165 1,'0'0'25,"0"0"53,0 0-2,0 0-35,0 0 0,3-20-5,-3 20-3,0 0-3,0 0-2,0 0-2,16 0-1,-16 0-1,7 20-2,-7-20-4,5 44 0,-3-7-4,5 12 0,-3 11-4,3 8-2,-2 6-3,0 4-7,5 10-2,-5-7-10,11-3-13,-12-18-26,8-12-57,-3-7-4,-3-20-1,-6-21 4</inkml:trace>
  <inkml:trace contextRef="#ctx0" brushRef="#br2" timeOffset="47489.9635">8543 7992 93,'0'0'87,"23"14"-16,-23-14-12,0 0-11,25 25-12,-25-25-7,27 30-7,-13-9-5,8 7-4,-1 7-5,3 6-2,3 8-2,-3 8 1,0 6-2,-5 3 5,-3 1 0,-6 6 3,-8-1 5,-4 2-4,-12-7 3,2-3-4,-10-8 0,-1-9-12,-2 0-10,0-15-32,5-9-70,2-7-1,-1-7-5,3-4 1</inkml:trace>
  <inkml:trace contextRef="#ctx0" brushRef="#br2" timeOffset="48872.8403">8646 7085 30,'0'0'87,"-4"-28"2,4 28 1,0 0-46,-5-23-12,5 23 1,0 0-11,7 23-3,-5 0-4,3 14-1,-2 7-6,3 11-1,-1 10-1,0 3-4,2-1 0,0-5-2,0-9 1,0-11-2,0-12 3,-7-30-1,15 7-1,-15-7 1,16-44-2,-9 14 0,0 0 0,-1 2 1,3 8-2,-9 20 2,24-21-2,-24 21 3,33 21 1,-10 2-1,1 7 0,1 2-1,-1 3 2,0 2-2,-7-3 2,-1 3-1,-7-9 3,-8 0 2,-8-5 0,-5 0 2,-7-5-3,-7 1 1,-7-6-1,0-4-8,-1 0-17,-6-14-27,2-2-62,5-2 0,1-8-4,10 1 1</inkml:trace>
  <inkml:trace contextRef="#ctx0" brushRef="#br2" timeOffset="51388.591">8408 5720 154,'-15'7'113,"15"-7"2,-26 7-4,26-7-74,0 0-4,0 0-9,26-12-6,7 8-5,3-1-6,11 1-6,8 4-9,1-4-13,11 11-21,-8-10-64,0-1-12,-5-3-3,-7-5 1</inkml:trace>
  <inkml:trace contextRef="#ctx0" brushRef="#br2" timeOffset="51803.2182">8739 5386 143,'0'0'111,"11"30"1,-11 14-4,3 18-75,-6 8-11,6 10-17,3 10-45,0 0-64,0-12-6,2-6-6,1-22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3.32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0 4030 1,'22'-11'70,"-22"11"15,24-12 1,-24 12-42,27-11-1,-27 11-6,29-9-7,-29 9-4,33-10-3,-16-1-3,6 4-3,-5-7-2,5 0-4,2-9-1,2 0-2,-3-5 1,4 1-1,-2-3-2,1 0 0,0 2 0,0 2 0,-4 1-4,1 0 2,2 2-2,-2-3 1,6 1-2,-1-1 1,2-6-2,2 2 0,0-2 1,0-1-1,0 1-1,-2 2 1,0 2 0,0 1-1,-1-1 1,-1 3 0,1-5 1,-1-3-1,2-4 1,1-9-2,0 0 3,1-3-2,0 1 1,0-3-2,4 0 2,0 3-2,0 2 2,-1 4-1,-2-2 1,2 0-1,-2 3 1,-1-8-1,-5-1 1,0-3-1,1-3-3,-1-2 3,2-2-3,2-2 3,1 0-3,0-3 2,4 0-1,0-1 1,-1-6 2,2-2-2,-1 0 2,-2-4-2,-1-1 3,-1 1-3,-2-1 2,2 1-2,-4-3-1,3 2 0,-5-1 0,3 1 1,-1 3-2,-3-2 1,2-1-1,0-4 0,-1 7-1,-1-3-3,0 8 0,-3-3-3,-1 9-2,-2 1-3,-3 13-2,-7 0-2,2 16-1,-6-2-4,0 14-12,-4-4-19,-2 1-42,0 26 3,0-41 1,0 41 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5-21T04:37:55.22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D1C24"/>
      <inkml:brushProperty name="fitToCurve" value="1"/>
    </inkml:brush>
    <inkml:context xml:id="ctx1">
      <inkml:inkSource xml:id="inkSrc27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5-21T04:37:51.634"/>
    </inkml:context>
  </inkml:definitions>
  <inkml:trace contextRef="#ctx0" brushRef="#br0">5711-463 51,'0'0'101,"-16"0"8,16 0 0,0 0-40,0 0-18,-15-13-12,15 13-8,0 0-7,0 0-4,15-14-7,-15 14-3,28-3-4,-5 3-3,1 3-1,7 1-1,2 6 0,3-1-2,1 5-1,-1 0-2,-3-1 1,-2-1-2,-5 0 2,-7-6-4,-4-1 1,-15-5-3,20-5 3,-20 5 0,0 0-1,-9-23 0,9 23-3,-26-16 1,7 12-1,-10-3 2,-1 7-1,-6-3 0,0 8 2,-4-3 0,2 3 5,-1 2 1,1 0 6,7 0 1,1-3 6,6 1-1,2-7 2,22 2 3,-25-5-2,25 5 1,0 0-3,0 0-1,0 0-4,22-21 1,-2 14-3,6 3-1,5 1-1,4-1-1,5 1 0,1 1-1,-1 2 1,0 0-1,-6-2-1,-2-1 0,-4 1 0,-6-2 1,-5-1-2,-17 5 1,21-9-4,-21 9 0,0 0-6,0 0-7,16-5-24,-16 5-61,0 0-19,0 0 1,-16 9-4</inkml:trace>
  <inkml:trace contextRef="#ctx0" brushRef="#br0" timeOffset="-5114.3125">7096-2232 73,'0'0'101,"0"0"4,3-21 0,-3 21-49,0 0-21,32-7-2,-13 7-9,10 12-7,2 2-3,11 11-3,5 5-3,5 14 0,3 7-4,1 9 2,-5 9-4,-1 7 0,-5 0-1,-9 3-1,-9-1 1,-10-4-2,-10-2 2,-9-5-3,-10-14 3,-9-12-1,-8-8 0,-4-17 0,-3-14-2,-2-14 1,1-15 0,3-10 0,8-12 0,5-8 1,12-10 0,8 0 1,10-3 0,11 4-1,8-1-1,6 0-3,6 7-7,2-3-13,4 22-29,-4-3-61,-4 2-2,-3 8-2,-10-1 1</inkml:trace>
  <inkml:trace contextRef="#ctx0" brushRef="#br1" timeOffset="34446.6173">2184 1658 61,'0'0'92,"0"0"-2,28-18-2,-5-25-71,3-15-7,7-25 1,1-19-10,2-13-1,0-10-2,-7-2-4,-9 3 2,-9 8-4,-9 8 3,-13 25-2,-10 18 9,-12 26 3,-5 25 9,-10 21 3,5 34 8,-6 22 6,8 38-2,-1 24 5,18 41-4,5 19-5,17 25-5,9 9-4,14 4-12,11-8-9,10-24-5,6-27-5,-4-44-4,-1-39-4,-12-53-7,-1-35-2,-22-46 3,-5-21 6,-21-25 6,-8-7 3,-12-8 2,-2 4 7,-3 8 7,-2 12 11,6 23 3,3 14 5,10 23 0,7 11 4,19 19 0,-9 28 0,24 9-2,0 2-7,16 10-3,6-8-5,11 1 0,7-12-6,6-16-4,7-14-3,1-19-3,0-13 1,-5-14-1,-8-5 2,-11-7 2,-12 3 6,-12 6 5,-15 11 7,-4 17 3,-2 21 3,-21 3 1,21-3 0,-17 56-3,15-14-4,13 16-3,7-1-5,12 1-5,10 0-12,3-19-23,16-2-86,-9-28-7,4-13-1,-11-31-3</inkml:trace>
  <inkml:trace contextRef="#ctx0" brushRef="#br1" timeOffset="34599.9448">3015 1144 185,'-25'-14'115,"4"10"-1,21 4-11,-19 37-110,21-7-89,13 7-10,4-3-7,5 8-5</inkml:trace>
  <inkml:trace contextRef="#ctx0" brushRef="#br1" timeOffset="35202.863">3243 1947 196,'-9'-28'126,"2"-18"-6,12-10-1,2-15-91,10 6-14,6-4-4,3 10-9,2 6-3,-3 14-7,5 18 0,-7 14-1,-1 25 1,-5 8-1,1 15-1,-8 5 0,6 7-1,-6-7 1,5 0 0,-3-18 0,6-17 0,-3-18 0,5-14 2,-1-11 3,-1-9 2,2-2 1,-1-4 3,-2 13-1,0 8 2,0 15 1,-1 13 3,1 17 2,-1 11 1,3 9 3,0 2 2,7 2 2,5-8-1,9-3-1,2-20-2,4-12-2,5-21-3,-1-11-4,0-12-5,-5-15-3,-4-6-4,-9-9-1,-7 5 3,-10 2 1,-9 9 7,-6 10 4,-12 11 9,12 37 5,-42-21 5,20 47 2,-10 8-1,7 29 0,-1 6-5,11 16-3,4 5-5,15 3-4,8-4-7,12-13-8,18 0-34,-2-27-88,18-10-1,1-25-6,7-10-1</inkml:trace>
  <inkml:trace contextRef="#ctx0" brushRef="#br1" timeOffset="33175.9836">241 502 17,'0'0'84,"12"-27"4,-12 27-1,22 14-51,-11 11-3,6 26-2,-5 18-7,1 30-4,-7 17-1,-4 25-6,-11 9-2,-5 2-8,-7-7-3,-10-13-8,-4-27-1,-3-29-1,1-32-1,-2-39-1,6-37 1,2-38 1,8-26 5,6-26-1,10-21 3,7-12 3,11-6 0,5-1 1,9 7 1,8 10 3,5 16-1,7 18 4,6 16 1,6 17-2,2 11 2,8 23-1,1 16-1,2 24 1,0 13-3,-2 28 1,-11 23-1,-9 23 1,-17 23 1,-15 16-1,-21 15-1,-16 3-6,-15-1-2,-13-12-7,-4-16-3,-8-26-3,5-20-1,5-33 0,7-20 2,11-22 5,11-13 4,8-4 8,10-6 6,10 12 3,-6 21 4,31-20 5,-14 29 4,11 28 2,-4 9 1,11 28-2,-4 7-4,9 18 0,-3 3-7,7 3-4,5-6-10,-1-18-8,7-7-20,-10-37-47,9-7-41,-5-28-5,-4-16 1,-5-18-5</inkml:trace>
  <inkml:trace contextRef="#ctx0" brushRef="#br1" timeOffset="33563.0626">1205 1663 123,'-2'20'110,"2"-20"-1,10 30 0,-10-30-74,33 7-7,-6-18-10,6-10-9,1-16-2,6-8-6,-2-13-4,-2-9-4,-1-2-1,-9-3-3,-4 6 1,-13 3 0,-4 12 0,-12 10 2,-9 15 5,-6 13 5,-11 13 5,2 20 4,-7 10 1,7 23 2,0 10 0,10 13 1,6 7-4,16 7-5,13-2-15,8-18-28,23 0-74,5-24-6,16-14-1,6-25-5</inkml:trace>
  <inkml:trace contextRef="#ctx0" brushRef="#br1" timeOffset="36056.333">5514 985 80,'-7'-76'101,"12"9"4,16 11-1,13 17-52,8 0-17,20 18-1,6 0-10,13 21-5,2 10-2,3 17-4,-8 13-1,-6 15-6,-15 12 1,-18 14-4,-19 9 0,-22 0-7,-17 2-1,-14-9-3,-12-14 0,-8-18 2,-1-14-2,0-18 0,9-22 4,9-10 3,8-11 6,11-1 0,10 0 6,7 25 1,22-23 2,4 27 1,5 12 0,9 24 0,5 6-3,11 18 0,-1 3-7,6 4-4,6-2-16,-4-13-26,12-6-83,-10-22-4,0-14 0,-7-26-4</inkml:trace>
  <inkml:trace contextRef="#ctx0" brushRef="#br1" timeOffset="35696.9375">5555 888 114,'0'0'105,"23"51"3,-11 2-2,-7 21-74,12 30-6,-5 13-7,6 10-17,-1-2-12,1-15-8,0-9-15,-7-34-18,1-23-51,-12-44-3,4-23 2,-12-32 14</inkml:trace>
  <inkml:trace contextRef="#ctx0" brushRef="#br1" timeOffset="36368.5889">7086 1642 184,'17'2'119,"-15"-23"-3,0-1 1,-10-19-82,8-1-16,-10-9-6,0 3-6,-11-5 1,-8 14-2,-11 6 2,-3 19 0,-11 17 1,0 18 0,-1 15 0,6 20-1,8 13-1,15 7-2,14 0-6,13-10-6,24-3-22,0-31-42,29-7-54,3-22-3,11-15-1,1-18-1</inkml:trace>
  <inkml:trace contextRef="#ctx0" brushRef="#br1" timeOffset="36684.4652">7542 1711 212,'25'16'122,"-25"-16"-2,17-34 0,-15-8-89,3 5-13,-6-8-9,-3-1-5,-10 0-1,-7 6 0,-10 8 2,-7 18 2,-9 10 2,-3 20 1,-2 9 1,6 21 0,2 10 0,17 13-1,11-3-3,21-4 0,16-2-7,19-16-4,13-9-19,3-33-52,13-4-56,-5-21-4,2-7-1,-11-16-3</inkml:trace>
  <inkml:trace contextRef="#ctx0" brushRef="#br1" timeOffset="37364.3091">7782 1364 250,'0'0'124,"33"0"-3,0 6-13,3-17-90,14-1-15,14 3-40,0-12-78,9 5-4,-4-2-4,-2 4-2</inkml:trace>
  <inkml:trace contextRef="#ctx0" brushRef="#br1" timeOffset="37142.4235">8019 1147 153,'15'-49'116,"-4"-4"5,2 11 2,-10 3-69,-3 39-9,0 0-12,0 0-9,-16 56-7,-1 15-3,-8 24-7,5 18-3,0 7 0,12 2 1,6-3-4,16-8 1,12-14-3,14-23-3,13-19-8,1-29-14,15-8-35,-13-27-68,-2-12 1,-15-20-5,-8-8 3</inkml:trace>
  <inkml:trace contextRef="#ctx0" brushRef="#br1" timeOffset="38561.093">9475 1884 144,'0'0'100,"0"0"3,0 0-4,0 0-73,20-53-7,1 7-4,0-16-7,5-8-4,-4 0-1,3-4-4,-6 7 1,-4 12-3,-6 13 3,-4 21 0,-5 21 3,0 0 3,-23 44 1,8 9 2,-3 14 2,3 14 1,1 1-2,9 6 0,5-12-4,12-7-2,9-18-3,10-21-2,12-21-5,6-23-1,3-16-1,-2-20-3,-1-6 0,-8-11-1,-4 3 3,-12 4 1,-12 12 7,-6 7 1,-9 15 6,2 26 5,-18 0 2,11 28 3,-3 7 0,10 7 1,2 7-3,13 6-1,8-9-4,12-6-2,8-15-4,9-13-4,5-22-3,0-13-3,4-16-5,-9-21-4,-1-5-4,-12-12 0,-3 3 1,-13-4 0,-6 11 4,-9 7 2,-4 11 10,-6 15 4,-5 13 8,7 21 2,0 0 4,0 0 0,-10 44 0,20-3-1,7 3-4,10 11-1,7 3-4,8 4-4,5 3-4,-1-1 0,-1-4-2,-7-3 1,-6-3-1,-13-8 0,-13-12 0,-18-6 3,-10-12 0,-11-9 1,-7-11 1,-3-6 3,0-8 3,3-1 1,5-4 1,12 7 1,8-5 1,15 21-1,9-27-1,12 13-3,13-2-3,10-1-3,6-1-1,5-5-2,5-2 1,1-5-1,-2-5 1,-4 4-2,-11-4 5,-6 3 1,-10-1 6,-7 10 2,-21 23 4,12-23 1,-12 23 3,-12 28 2,3 4-3,5 19-1,2 4-5,9 11-1,10-1-10,10-3-8,15 1-31,-6-26-87,14-10-3,-4-29-4,4-12 1</inkml:trace>
  <inkml:trace contextRef="#ctx0" brushRef="#br1" timeOffset="38720.4047">11389 996 204,'-26'-16'124,"7"12"0,19 4-12,-12 23-62,12-23-111,14 44-53,2-24-5,2 1-6,2-2 1</inkml:trace>
  <inkml:trace contextRef="#ctx0" brushRef="#br1" timeOffset="39391.6709">11602 1803 178,'0'0'105,"0"0"1,-14-36-2,23 10-71,2-15-8,9-1-9,8-6-7,7-2-4,-3 4-1,5 4-2,-4 14-2,-5 15-1,-6 19 0,-6 18 0,-9 12 0,-6 13 1,-2 9 0,-3 1 1,2-2-1,5-8 1,8-19-1,6-16 0,8-17 0,4-15 0,6-14 0,-1-10 1,1-4 0,-2-3-1,-3 0 5,-6 12 1,-6 0 3,-2 16 2,-16 21 1,16-16 1,-16 16 0,12 30 1,-5 0-4,5 9-3,7 6-9,4-3-17,13 9-58,-3-17-46,6-6 1,0-14-6,2-10 2</inkml:trace>
  <inkml:trace contextRef="#ctx0" brushRef="#br1" timeOffset="40052.4644">12866 1518 76,'12'-25'82,"-4"-12"5,-2 2-33,0 8-15,-9-10 3,2 14-4,-13-3 0,14 26-1,-38-14-2,13 33-3,-9-3-1,6 23-6,-3 5-4,7 14-3,5 2-6,11 7-3,11-1-6,18 3 1,9 2-5,14-4 1,15 5-4,5-3-8,14 5-1,-2-5-6,4 8 4,-10-4-4,-2 11 7,-14-8 2,-15 0 8,-12 0 9,-26-7 5,-10 1 6,-23-17-1,-5-5 2,-15-22-5,-2-15-3,-4-27-4,3-19-3,4-20-2,10-17-2,11-15 2,10-10-5,12-5-7,8-2-13,21 19-54,-2-1-44,11 13-4,-1 1-1,6 14-3</inkml:trace>
  <inkml:trace contextRef="#ctx0" brushRef="#br1" timeOffset="57346.5695">15797 1036 102,'-15'-7'91,"-3"2"6,-6 5-2,-4 0-55,2 14-4,-5-5-2,7 14-10,-2-2-4,7 7-4,2 0-7,10-1-1,7-27-4,0 35-1,0-35 1,32 9-2,-6-13-1,6-3 0,5 4-3,7 8-4,6 9-4,0 9-3,-1 16-2,-6 7 2,-5 14 1,-9 3 5,-8 4 2,-14-3 6,-14-5 3,-11-1 3,-10-12-1,-9-7-2,-1-13-7,-7-17-11,4-9-8,-3-28-11,10-4-24,1-19-41,9-7 0,5-3-2,6-1 4</inkml:trace>
  <inkml:trace contextRef="#ctx0" brushRef="#br1" timeOffset="57799.727">16003 1606 132,'40'22'90,"-13"-22"-1,10-9-4,1-6-66,2-15-5,1-7-9,-2-12-3,-5-2-3,-6-2 0,-9 7 2,-9 0 2,-5 9 5,-11 5 6,6 32 3,-35-28 5,13 33 1,-10 4 3,4 21-1,-5 2-1,9 19-5,3 7-5,11 13-4,8 1-9,9-1-10,16 5-27,1-14-78,16-9-2,4-25-5,5-14-3</inkml:trace>
  <inkml:trace contextRef="#ctx0" brushRef="#br1" timeOffset="58372.7763">16901 1377 62,'23'-48'78,"-13"25"5,-3-3 0,-3-8-56,2 11 6,-7-12 5,1 14-1,-13-4 1,13 25-6,-41-12-3,12 22-4,-12 6-6,-3 11-5,-6 10-5,5 12 1,4 4-4,8 9 1,12 1-1,18 6 0,12-4-5,23-2-4,20 0-18,7-22-33,20-2-59,5-20-4,3-12-3,-1-23-2</inkml:trace>
  <inkml:trace contextRef="#ctx0" brushRef="#br1" timeOffset="59011.6053">17134 1080 150,'0'0'107,"0"0"3,0 0-5,25 11-56,8-6-9,2-10-12,13 7-11,6-4-5,9 0-10,4 0-14,-5-12-24,10 7-73,-15-5-2,-4 3-3,-13-5 0</inkml:trace>
  <inkml:trace contextRef="#ctx0" brushRef="#br1" timeOffset="58610.3823">17299 1003 112,'0'0'96,"-22"28"-1,19 2 0,3 14-68,1 2-3,11 14-2,-3 0-11,7 5-2,-2 2-5,3 0-6,-1 0-9,-4-12-11,1 4-22,-8-13-51,-1-6 0,-5-10-4,1-30 1</inkml:trace>
  <inkml:trace contextRef="#ctx0" brushRef="#br1" timeOffset="43152.8123">17384 936 286,'0'0'131,"-1"-20"0,1 20-9,0 0-122,-3 23-45,6-2-77,-3-21-4,12 39-7,-12-39 2</inkml:trace>
  <inkml:trace contextRef="#ctx0" brushRef="#br1" timeOffset="59451.8976">17712 1271 152,'0'0'117,"10"44"-2,-3 9-1,-2 7-43,9 16-57,3 14-40,-3-3-77,10-1-7,-1-19-5,3-12-1</inkml:trace>
  <inkml:trace contextRef="#ctx0" brushRef="#br1" timeOffset="59612.7415">17815 1103 221,'-18'-21'108,"2"12"-1,16 9-10,-16 18-100,16-18-45,9 37-54,7-12-3,6 1-6,4 2-1</inkml:trace>
  <inkml:trace contextRef="#ctx0" brushRef="#br1" timeOffset="60498.0293">18494 1633 102,'20'-16'92,"-12"-7"2,1-7-5,-2-2-58,-11-9-6,2 4-5,-11-7-1,-1 7-2,-13-2 3,5 13 2,-14 1 1,4 22 2,-9 6-3,8 24 2,-7 13-8,11 24 1,1 10-5,13 14-3,6 3-4,12-3-2,9-9-5,11-15 0,8-20-3,4-21 1,6-23 3,-3-21-4,2-18-3,-10-21-6,1-7-6,-14-16-7,3 9 1,-19-13-5,3 11 6,-13 0 4,-3 9 13,-4 14 8,-8 9 15,3 28 9,-10 9 4,10 32 5,-8 10-6,11 30-3,-1 11-7,13 16-3,2 3-8,11-6 0,7-11-6,7-18 1,8-20 3,4-26-1,2-28 0,-1-26 0,1-20 2,-4-9-3,-2-11 2,-1-3-3,-7 5-1,-6 6-3,-1 17 2,-5 16-2,-9 39 3,0 0 0,18 25 1,-13 28 0,-2 19-1,4 11 3,2 11-3,4-5 1,4-8-2,3-14 1,4-23-2,2-28 2,2-32 0,-1-28-2,4-25 3,1-17-2,-2-10 1,3-3-3,0 7 3,-1 11-2,-3 26 2,-1 27-1,-6 28 2,-1 28 0,-7 25-1,-2 23 3,-3 16-6,-4 8-9,9 14-47,-9-12-66,2-8-4,-1-15-3,3-19-2</inkml:trace>
  <inkml:trace contextRef="#ctx0" brushRef="#br1" timeOffset="60718.3623">19514 1928 410,'0'0'141,"0"0"-15,0 28-63,0-28-191,0 0-6,0 0-3,0 0-7</inkml:trace>
  <inkml:trace contextRef="#ctx1" brushRef="#br0">20706 2471,'0'0,"0"0,0 0,0 0,0 0</inkml:trace>
  <inkml:trace contextRef="#ctx0" brushRef="#br1" timeOffset="40521.5908">14265 842 141,'-19'32'103,"0"14"2,-3 19-3,1 13-70,14 24-4,2 7-14,15 4-14,7-3-17,7-17-16,15-11-45,-1-27-25,-4-27-3,-3-30 0</inkml:trace>
  <inkml:trace contextRef="#ctx0" brushRef="#br1" timeOffset="41028.0931">13908 962 139,'-19'-42'107,"16"3"-1,13 0 3,8-7-74,16 11 0,7-11-10,17 4-5,2 1-12,10 6-3,-1 7-1,-2 10-2,-4 13-1,-6 17 0,-15 16 0,-15 15 2,-15 20-1,-13 8-3,-17 3 3,-9 7-4,-10-7 4,-3-7-4,4-14 4,3-9-6,11-19 4,22-25 1,-11 23-1,27-23 0,11-2-1,11 4 1,13 8 1,9 6 0,4 14-2,4 7 2,1 13-2,-5 13 3,-8 6 2,-10 9 5,-18-2-2,-14 0 2,-19-9 1,-14-7 1,-19-16-1,-6-12-2,-11-16-4,-4-16-5,0-14-8,-2-13-9,16 6-19,-1-21-41,20 10-41,8-7-3,17 9 1,13 2-2</inkml:trace>
  <inkml:trace contextRef="#ctx0" brushRef="#br1" timeOffset="41199.9779">15111 1310 257,'-5'37'121,"3"19"-1,-1 8-11,3 10-105,9 11-30,-3-14-82,10-8-7,0-24-5,1-21 0</inkml:trace>
  <inkml:trace contextRef="#ctx0" brushRef="#br1" timeOffset="41340.6095">15119 1123 276,'-16'-50'117,"-1"6"-1,17 44-37,-8-28-79,8 28-48,30 16-64,-7 3-3,6 11-5,-1-3-1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D29A-58A2-465A-A13F-C1D44F50CA3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F2A4D-76E3-46A2-A8F6-F27D4068E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8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CC5CD-61E5-48E1-9D99-BDA2345C5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(</a:t>
            </a:r>
            <a:r>
              <a:rPr lang="en-US" sz="1200" dirty="0" err="1" smtClean="0"/>
              <a:t>Grigor’ev</a:t>
            </a:r>
            <a:r>
              <a:rPr lang="en-US" sz="1200" dirty="0" smtClean="0"/>
              <a:t> – </a:t>
            </a:r>
            <a:r>
              <a:rPr lang="en-US" sz="1200" dirty="0" err="1" smtClean="0"/>
              <a:t>Vorobjov</a:t>
            </a:r>
            <a:r>
              <a:rPr lang="en-US" sz="1200" dirty="0" smtClean="0"/>
              <a:t> 1988)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2A4D-76E3-46A2-A8F6-F27D4068EB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5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6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E1B5-5875-4C58-BDFC-6DDF2D041DF2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380D-17A8-47C8-ADCE-01DBFF05E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0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32.emf"/><Relationship Id="rId5" Type="http://schemas.openxmlformats.org/officeDocument/2006/relationships/image" Target="../media/image129.emf"/><Relationship Id="rId15" Type="http://schemas.openxmlformats.org/officeDocument/2006/relationships/image" Target="../media/image134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31.emf"/><Relationship Id="rId1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4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147.emf"/><Relationship Id="rId3" Type="http://schemas.openxmlformats.org/officeDocument/2006/relationships/image" Target="../media/image128.emf"/><Relationship Id="rId21" Type="http://schemas.openxmlformats.org/officeDocument/2006/relationships/image" Target="../media/image138.emf"/><Relationship Id="rId34" Type="http://schemas.openxmlformats.org/officeDocument/2006/relationships/customXml" Target="../ink/ink24.xml"/><Relationship Id="rId42" Type="http://schemas.openxmlformats.org/officeDocument/2006/relationships/customXml" Target="../ink/ink28.xml"/><Relationship Id="rId7" Type="http://schemas.openxmlformats.org/officeDocument/2006/relationships/image" Target="../media/image130.emf"/><Relationship Id="rId12" Type="http://schemas.openxmlformats.org/officeDocument/2006/relationships/customXml" Target="../ink/ink13.xml"/><Relationship Id="rId17" Type="http://schemas.openxmlformats.org/officeDocument/2006/relationships/image" Target="../media/image136.emf"/><Relationship Id="rId25" Type="http://schemas.openxmlformats.org/officeDocument/2006/relationships/image" Target="../media/image140.emf"/><Relationship Id="rId33" Type="http://schemas.openxmlformats.org/officeDocument/2006/relationships/image" Target="../media/image144.emf"/><Relationship Id="rId38" Type="http://schemas.openxmlformats.org/officeDocument/2006/relationships/customXml" Target="../ink/ink26.xml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142.emf"/><Relationship Id="rId41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33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146.emf"/><Relationship Id="rId40" Type="http://schemas.openxmlformats.org/officeDocument/2006/relationships/customXml" Target="../ink/ink27.xml"/><Relationship Id="rId45" Type="http://schemas.openxmlformats.org/officeDocument/2006/relationships/image" Target="../media/image150.emf"/><Relationship Id="rId5" Type="http://schemas.openxmlformats.org/officeDocument/2006/relationships/image" Target="../media/image129.emf"/><Relationship Id="rId15" Type="http://schemas.openxmlformats.org/officeDocument/2006/relationships/image" Target="../media/image135.emf"/><Relationship Id="rId23" Type="http://schemas.openxmlformats.org/officeDocument/2006/relationships/image" Target="../media/image139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customXml" Target="../ink/ink12.xml"/><Relationship Id="rId19" Type="http://schemas.openxmlformats.org/officeDocument/2006/relationships/image" Target="../media/image137.emf"/><Relationship Id="rId31" Type="http://schemas.openxmlformats.org/officeDocument/2006/relationships/image" Target="../media/image143.emf"/><Relationship Id="rId44" Type="http://schemas.openxmlformats.org/officeDocument/2006/relationships/customXml" Target="../ink/ink29.xml"/><Relationship Id="rId4" Type="http://schemas.openxmlformats.org/officeDocument/2006/relationships/customXml" Target="../ink/ink9.xml"/><Relationship Id="rId9" Type="http://schemas.openxmlformats.org/officeDocument/2006/relationships/image" Target="../media/image131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141.emf"/><Relationship Id="rId30" Type="http://schemas.openxmlformats.org/officeDocument/2006/relationships/customXml" Target="../ink/ink22.xml"/><Relationship Id="rId35" Type="http://schemas.openxmlformats.org/officeDocument/2006/relationships/image" Target="../media/image145.emf"/><Relationship Id="rId43" Type="http://schemas.openxmlformats.org/officeDocument/2006/relationships/image" Target="../media/image149.e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emf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9" Type="http://schemas.openxmlformats.org/officeDocument/2006/relationships/image" Target="../media/image157.emf"/><Relationship Id="rId21" Type="http://schemas.openxmlformats.org/officeDocument/2006/relationships/image" Target="../media/image144.emf"/><Relationship Id="rId34" Type="http://schemas.openxmlformats.org/officeDocument/2006/relationships/customXml" Target="../ink/ink45.xml"/><Relationship Id="rId42" Type="http://schemas.openxmlformats.org/officeDocument/2006/relationships/customXml" Target="../ink/ink49.xml"/><Relationship Id="rId47" Type="http://schemas.openxmlformats.org/officeDocument/2006/relationships/image" Target="../media/image159.emf"/><Relationship Id="rId50" Type="http://schemas.openxmlformats.org/officeDocument/2006/relationships/customXml" Target="../ink/ink53.xml"/><Relationship Id="rId55" Type="http://schemas.openxmlformats.org/officeDocument/2006/relationships/image" Target="../media/image163.emf"/><Relationship Id="rId7" Type="http://schemas.openxmlformats.org/officeDocument/2006/relationships/image" Target="../media/image130.emf"/><Relationship Id="rId12" Type="http://schemas.openxmlformats.org/officeDocument/2006/relationships/customXml" Target="../ink/ink34.xml"/><Relationship Id="rId17" Type="http://schemas.openxmlformats.org/officeDocument/2006/relationships/image" Target="../media/image139.emf"/><Relationship Id="rId25" Type="http://schemas.openxmlformats.org/officeDocument/2006/relationships/image" Target="../media/image148.emf"/><Relationship Id="rId33" Type="http://schemas.openxmlformats.org/officeDocument/2006/relationships/image" Target="../media/image154.emf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164.emf"/><Relationship Id="rId2" Type="http://schemas.openxmlformats.org/officeDocument/2006/relationships/customXml" Target="../ink/ink30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152.emf"/><Relationship Id="rId41" Type="http://schemas.openxmlformats.org/officeDocument/2006/relationships/image" Target="../media/image140.emf"/><Relationship Id="rId54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133.e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156.emf"/><Relationship Id="rId40" Type="http://schemas.openxmlformats.org/officeDocument/2006/relationships/customXml" Target="../ink/ink48.xml"/><Relationship Id="rId45" Type="http://schemas.openxmlformats.org/officeDocument/2006/relationships/image" Target="../media/image158.emf"/><Relationship Id="rId53" Type="http://schemas.openxmlformats.org/officeDocument/2006/relationships/image" Target="../media/image162.emf"/><Relationship Id="rId58" Type="http://schemas.openxmlformats.org/officeDocument/2006/relationships/customXml" Target="../ink/ink57.xml"/><Relationship Id="rId5" Type="http://schemas.openxmlformats.org/officeDocument/2006/relationships/image" Target="../media/image129.emf"/><Relationship Id="rId15" Type="http://schemas.openxmlformats.org/officeDocument/2006/relationships/image" Target="../media/image151.emf"/><Relationship Id="rId23" Type="http://schemas.openxmlformats.org/officeDocument/2006/relationships/image" Target="../media/image146.emf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160.emf"/><Relationship Id="rId57" Type="http://schemas.openxmlformats.org/officeDocument/2006/relationships/image" Target="../media/image149.emf"/><Relationship Id="rId61" Type="http://schemas.openxmlformats.org/officeDocument/2006/relationships/image" Target="../media/image165.emf"/><Relationship Id="rId10" Type="http://schemas.openxmlformats.org/officeDocument/2006/relationships/customXml" Target="../ink/ink33.xml"/><Relationship Id="rId19" Type="http://schemas.openxmlformats.org/officeDocument/2006/relationships/image" Target="../media/image143.emf"/><Relationship Id="rId31" Type="http://schemas.openxmlformats.org/officeDocument/2006/relationships/image" Target="../media/image153.emf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9" Type="http://schemas.openxmlformats.org/officeDocument/2006/relationships/image" Target="../media/image131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150.emf"/><Relationship Id="rId30" Type="http://schemas.openxmlformats.org/officeDocument/2006/relationships/customXml" Target="../ink/ink43.xml"/><Relationship Id="rId35" Type="http://schemas.openxmlformats.org/officeDocument/2006/relationships/image" Target="../media/image155.emf"/><Relationship Id="rId43" Type="http://schemas.openxmlformats.org/officeDocument/2006/relationships/image" Target="../media/image145.emf"/><Relationship Id="rId48" Type="http://schemas.openxmlformats.org/officeDocument/2006/relationships/customXml" Target="../ink/ink52.xml"/><Relationship Id="rId56" Type="http://schemas.openxmlformats.org/officeDocument/2006/relationships/customXml" Target="../ink/ink56.xml"/><Relationship Id="rId8" Type="http://schemas.openxmlformats.org/officeDocument/2006/relationships/customXml" Target="../ink/ink32.xml"/><Relationship Id="rId51" Type="http://schemas.openxmlformats.org/officeDocument/2006/relationships/image" Target="../media/image16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7" Type="http://schemas.openxmlformats.org/officeDocument/2006/relationships/image" Target="../media/image234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5" Type="http://schemas.openxmlformats.org/officeDocument/2006/relationships/image" Target="../media/image233.emf"/><Relationship Id="rId4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238.emf"/><Relationship Id="rId18" Type="http://schemas.openxmlformats.org/officeDocument/2006/relationships/customXml" Target="../ink/ink70.xml"/><Relationship Id="rId3" Type="http://schemas.openxmlformats.org/officeDocument/2006/relationships/image" Target="../media/image232.emf"/><Relationship Id="rId21" Type="http://schemas.openxmlformats.org/officeDocument/2006/relationships/image" Target="../media/image242.emf"/><Relationship Id="rId7" Type="http://schemas.openxmlformats.org/officeDocument/2006/relationships/image" Target="../media/image235.emf"/><Relationship Id="rId12" Type="http://schemas.openxmlformats.org/officeDocument/2006/relationships/customXml" Target="../ink/ink67.xml"/><Relationship Id="rId17" Type="http://schemas.openxmlformats.org/officeDocument/2006/relationships/image" Target="../media/image240.emf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1" Type="http://schemas.openxmlformats.org/officeDocument/2006/relationships/image" Target="../media/image237.emf"/><Relationship Id="rId5" Type="http://schemas.openxmlformats.org/officeDocument/2006/relationships/image" Target="../media/image233.emf"/><Relationship Id="rId15" Type="http://schemas.openxmlformats.org/officeDocument/2006/relationships/image" Target="../media/image239.emf"/><Relationship Id="rId23" Type="http://schemas.openxmlformats.org/officeDocument/2006/relationships/image" Target="../media/image243.emf"/><Relationship Id="rId10" Type="http://schemas.openxmlformats.org/officeDocument/2006/relationships/customXml" Target="../ink/ink66.xml"/><Relationship Id="rId19" Type="http://schemas.openxmlformats.org/officeDocument/2006/relationships/image" Target="../media/image241.emf"/><Relationship Id="rId4" Type="http://schemas.openxmlformats.org/officeDocument/2006/relationships/customXml" Target="../ink/ink63.xml"/><Relationship Id="rId9" Type="http://schemas.openxmlformats.org/officeDocument/2006/relationships/image" Target="../media/image236.emf"/><Relationship Id="rId14" Type="http://schemas.openxmlformats.org/officeDocument/2006/relationships/customXml" Target="../ink/ink68.xml"/><Relationship Id="rId22" Type="http://schemas.openxmlformats.org/officeDocument/2006/relationships/customXml" Target="../ink/ink7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238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image" Target="../media/image232.emf"/><Relationship Id="rId21" Type="http://schemas.openxmlformats.org/officeDocument/2006/relationships/image" Target="../media/image244.emf"/><Relationship Id="rId34" Type="http://schemas.openxmlformats.org/officeDocument/2006/relationships/customXml" Target="../ink/ink89.xml"/><Relationship Id="rId7" Type="http://schemas.openxmlformats.org/officeDocument/2006/relationships/image" Target="../media/image235.emf"/><Relationship Id="rId12" Type="http://schemas.openxmlformats.org/officeDocument/2006/relationships/customXml" Target="../ink/ink78.xml"/><Relationship Id="rId17" Type="http://schemas.openxmlformats.org/officeDocument/2006/relationships/image" Target="../media/image240.emf"/><Relationship Id="rId25" Type="http://schemas.openxmlformats.org/officeDocument/2006/relationships/image" Target="../media/image245.emf"/><Relationship Id="rId33" Type="http://schemas.openxmlformats.org/officeDocument/2006/relationships/image" Target="../media/image249.emf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24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.xml"/><Relationship Id="rId11" Type="http://schemas.openxmlformats.org/officeDocument/2006/relationships/image" Target="../media/image237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251.emf"/><Relationship Id="rId5" Type="http://schemas.openxmlformats.org/officeDocument/2006/relationships/image" Target="../media/image233.emf"/><Relationship Id="rId15" Type="http://schemas.openxmlformats.org/officeDocument/2006/relationships/image" Target="../media/image239.emf"/><Relationship Id="rId23" Type="http://schemas.openxmlformats.org/officeDocument/2006/relationships/image" Target="../media/image242.emf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10" Type="http://schemas.openxmlformats.org/officeDocument/2006/relationships/customXml" Target="../ink/ink77.xml"/><Relationship Id="rId19" Type="http://schemas.openxmlformats.org/officeDocument/2006/relationships/image" Target="../media/image243.emf"/><Relationship Id="rId31" Type="http://schemas.openxmlformats.org/officeDocument/2006/relationships/image" Target="../media/image248.emf"/><Relationship Id="rId4" Type="http://schemas.openxmlformats.org/officeDocument/2006/relationships/customXml" Target="../ink/ink74.xml"/><Relationship Id="rId9" Type="http://schemas.openxmlformats.org/officeDocument/2006/relationships/image" Target="../media/image236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246.emf"/><Relationship Id="rId30" Type="http://schemas.openxmlformats.org/officeDocument/2006/relationships/customXml" Target="../ink/ink87.xml"/><Relationship Id="rId35" Type="http://schemas.openxmlformats.org/officeDocument/2006/relationships/image" Target="../media/image25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8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85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7.png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0.png"/><Relationship Id="rId7" Type="http://schemas.openxmlformats.org/officeDocument/2006/relationships/image" Target="../media/image10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0.png"/><Relationship Id="rId7" Type="http://schemas.openxmlformats.org/officeDocument/2006/relationships/image" Target="../media/image1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0.png"/><Relationship Id="rId7" Type="http://schemas.openxmlformats.org/officeDocument/2006/relationships/image" Target="../media/image1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2.png"/><Relationship Id="rId9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0.png"/><Relationship Id="rId7" Type="http://schemas.openxmlformats.org/officeDocument/2006/relationships/image" Target="../media/image1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13.png"/><Relationship Id="rId10" Type="http://schemas.openxmlformats.org/officeDocument/2006/relationships/image" Target="../media/image125.png"/><Relationship Id="rId4" Type="http://schemas.openxmlformats.org/officeDocument/2006/relationships/image" Target="../media/image112.png"/><Relationship Id="rId9" Type="http://schemas.openxmlformats.org/officeDocument/2006/relationships/image" Target="../media/image1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00.png"/><Relationship Id="rId7" Type="http://schemas.openxmlformats.org/officeDocument/2006/relationships/image" Target="../media/image12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3.xml"/><Relationship Id="rId5" Type="http://schemas.openxmlformats.org/officeDocument/2006/relationships/image" Target="../media/image28.emf"/><Relationship Id="rId4" Type="http://schemas.openxmlformats.org/officeDocument/2006/relationships/customXml" Target="../ink/ink92.xml"/><Relationship Id="rId9" Type="http://schemas.openxmlformats.org/officeDocument/2006/relationships/image" Target="../media/image30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7.xml"/><Relationship Id="rId5" Type="http://schemas.openxmlformats.org/officeDocument/2006/relationships/image" Target="../media/image31.emf"/><Relationship Id="rId4" Type="http://schemas.openxmlformats.org/officeDocument/2006/relationships/customXml" Target="../ink/ink96.xml"/><Relationship Id="rId9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01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10" Type="http://schemas.openxmlformats.org/officeDocument/2006/relationships/image" Target="../media/image250.png"/><Relationship Id="rId4" Type="http://schemas.openxmlformats.org/officeDocument/2006/relationships/image" Target="../media/image241.png"/><Relationship Id="rId9" Type="http://schemas.openxmlformats.org/officeDocument/2006/relationships/image" Target="../media/image2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Non-linear Arithmetic</a:t>
            </a:r>
            <a:br>
              <a:rPr lang="en-US" dirty="0" smtClean="0"/>
            </a:br>
            <a:r>
              <a:rPr lang="en-US" sz="2400" dirty="0" smtClean="0"/>
              <a:t>SAT/SMT Summer School 2014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Leonardo de Moura</a:t>
            </a:r>
          </a:p>
          <a:p>
            <a:r>
              <a:rPr lang="en-US" sz="2400" dirty="0" smtClean="0"/>
              <a:t>Microsoft Research</a:t>
            </a:r>
          </a:p>
          <a:p>
            <a:r>
              <a:rPr lang="en-US" sz="2800" dirty="0" smtClean="0"/>
              <a:t>Slides at: http</a:t>
            </a:r>
            <a:r>
              <a:rPr lang="en-US" sz="2800" dirty="0"/>
              <a:t>://leodemoura.github.io/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7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a single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8805291"/>
                  </p:ext>
                </p:extLst>
              </p:nvPr>
            </p:nvGraphicFramePr>
            <p:xfrm>
              <a:off x="381000" y="1828800"/>
              <a:ext cx="8229600" cy="289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∃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∃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∃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=0∧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=0∨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8805291"/>
                  </p:ext>
                </p:extLst>
              </p:nvPr>
            </p:nvGraphicFramePr>
            <p:xfrm>
              <a:off x="381000" y="1828800"/>
              <a:ext cx="8229600" cy="2895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148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8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8" t="-100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t="-100000" b="-3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8" t="-2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t="-200000" b="-2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8" t="-3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t="-300000" b="-1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8" t="-4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48" t="-40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37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181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≥1∧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  <m:r>
                        <a:rPr lang="en-US" sz="2800" i="1"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i="1">
                          <a:latin typeface="Cambria Math"/>
                        </a:rPr>
                        <m:t>∧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𝑥𝑦</m:t>
                      </m:r>
                      <m:r>
                        <a:rPr lang="en-US" sz="2800" i="1">
                          <a:latin typeface="Cambria Math"/>
                        </a:rPr>
                        <m:t>−1−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  <m:r>
                        <a:rPr lang="en-US" sz="2800" i="1">
                          <a:latin typeface="Cambria Math"/>
                        </a:rPr>
                        <m:t>∧−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𝑥𝑦</m:t>
                      </m:r>
                      <m:r>
                        <a:rPr lang="en-US" sz="2800" i="1">
                          <a:latin typeface="Cambria Math"/>
                        </a:rPr>
                        <m:t>−1−</m:t>
                      </m:r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  <m:r>
                        <a:rPr lang="en-US" sz="2800" i="1">
                          <a:latin typeface="Cambria Math"/>
                        </a:rPr>
                        <m:t>∧−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𝑥𝑦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−1−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18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division (</a:t>
            </a:r>
            <a:r>
              <a:rPr lang="en-US" dirty="0" err="1" smtClean="0"/>
              <a:t>univariate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polydiv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(f, g)          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0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r := f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while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(r)&gt;=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invariant f 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q.g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+ r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d :=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(r)-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q +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(r)/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endParaRPr lang="en-US" sz="2800" baseline="30000" dirty="0" smtClean="0">
              <a:latin typeface="Monaco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	r := r </a:t>
            </a: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(r)/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.g</a:t>
            </a:r>
            <a:endParaRPr lang="en-US" sz="2800" baseline="30000" dirty="0">
              <a:latin typeface="Monaco" pitchFamily="49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752600"/>
            <a:ext cx="3048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lc</a:t>
            </a:r>
            <a:r>
              <a:rPr lang="en-US" sz="2400" dirty="0" smtClean="0"/>
              <a:t> : leading coefficient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3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b="0" dirty="0" smtClean="0"/>
                  <a:t>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,  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8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dirty="0" smtClean="0"/>
                  <a:t>q := 0   r :=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,   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 smtClean="0"/>
                  <a:t>lc</a:t>
                </a:r>
                <a:r>
                  <a:rPr lang="en-US" sz="2800" dirty="0" smtClean="0"/>
                  <a:t>(r) = 3,  </a:t>
                </a:r>
                <a:r>
                  <a:rPr lang="en-US" sz="2800" dirty="0" err="1" smtClean="0"/>
                  <a:t>lc</a:t>
                </a:r>
                <a:r>
                  <a:rPr lang="en-US" sz="2800" dirty="0" smtClean="0"/>
                  <a:t>(g)=1,  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(r)-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(g) = 1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dirty="0" smtClean="0"/>
                  <a:t>q :=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, r :=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 smtClean="0"/>
                  <a:t>lc</a:t>
                </a:r>
                <a:r>
                  <a:rPr lang="en-US" sz="2800" dirty="0" smtClean="0"/>
                  <a:t>(r)=1, 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(r)-</a:t>
                </a:r>
                <a:r>
                  <a:rPr lang="en-US" sz="2800" dirty="0" err="1" smtClean="0"/>
                  <a:t>deg</a:t>
                </a:r>
                <a:r>
                  <a:rPr lang="en-US" sz="2800" dirty="0" smtClean="0"/>
                  <a:t>(g) = 0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800" dirty="0" smtClean="0"/>
                  <a:t>q :=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, r :=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+1 −1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44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0" y="5867400"/>
                <a:ext cx="62215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67400"/>
                <a:ext cx="62215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19400" y="5338224"/>
            <a:ext cx="4545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=   </a:t>
            </a:r>
            <a:r>
              <a:rPr lang="en-US" sz="2800" b="1" dirty="0" smtClean="0">
                <a:solidFill>
                  <a:srgbClr val="00B050"/>
                </a:solidFill>
                <a:latin typeface="Monaco" pitchFamily="49" charset="0"/>
                <a:cs typeface="Arial" panose="020B0604020202020204" pitchFamily="34" charset="0"/>
              </a:rPr>
              <a:t>q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  . </a:t>
            </a:r>
            <a:r>
              <a:rPr lang="en-US" sz="2800" b="1" dirty="0" smtClean="0">
                <a:solidFill>
                  <a:srgbClr val="002060"/>
                </a:solidFill>
                <a:latin typeface="Monaco" pitchFamily="49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   + </a:t>
            </a:r>
            <a:r>
              <a:rPr lang="en-US" sz="2800" b="1" dirty="0" smtClean="0">
                <a:latin typeface="Monaco" pitchFamily="49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703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4289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i="1" dirty="0" err="1" smtClean="0">
                          <a:latin typeface="Cambria Math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en-US" i="1" dirty="0" err="1" smtClean="0"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i="1" dirty="0" err="1" smtClean="0">
                          <a:latin typeface="Cambria Math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i="1" dirty="0" smtClean="0">
                          <a:latin typeface="Cambria Math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i="1" dirty="0" smtClean="0">
                          <a:latin typeface="Cambria Math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en-US" dirty="0" smtClean="0">
                  <a:latin typeface="Monaco" pitchFamily="49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Then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sign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at a root (aka zero)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is equal to the sign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428999"/>
              </a:xfrm>
              <a:blipFill rotWithShape="1">
                <a:blip r:embed="rId2"/>
                <a:stretch>
                  <a:fillRect l="-1852" b="-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number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of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sign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variations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−2, 12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+1, 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−1, −1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at 1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6,  2,  0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en-US" dirty="0" smtClean="0"/>
                  <a:t> =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Sturm Sequence for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5052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5052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43400" y="1722437"/>
                <a:ext cx="4343400" cy="5211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900" i="1">
                          <a:latin typeface="Cambria Math"/>
                        </a:rPr>
                        <m:t>=</m:t>
                      </m:r>
                      <m:r>
                        <a:rPr lang="en-US" sz="3900" i="1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900" i="1">
                          <a:latin typeface="Cambria Math"/>
                        </a:rPr>
                        <m:t>=</m:t>
                      </m:r>
                      <m:r>
                        <a:rPr lang="en-US" sz="3900" i="1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900" i="1">
                          <a:latin typeface="Cambria Math"/>
                        </a:rPr>
                        <m:t>=</m:t>
                      </m:r>
                      <m:r>
                        <a:rPr lang="en-US" sz="3900" b="0" i="1" smtClean="0">
                          <a:latin typeface="Cambria Math"/>
                        </a:rPr>
                        <m:t>−</m:t>
                      </m:r>
                      <m:r>
                        <a:rPr lang="en-US" sz="3900" b="0" i="1" smtClean="0">
                          <a:latin typeface="Cambria Math"/>
                        </a:rPr>
                        <m:t>𝑟𝑒𝑚</m:t>
                      </m:r>
                      <m:r>
                        <a:rPr lang="en-US" sz="39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900" i="1">
                          <a:latin typeface="Cambria Math"/>
                        </a:rPr>
                        <m:t>=</m:t>
                      </m:r>
                      <m:r>
                        <a:rPr lang="en-US" sz="3900" b="0" i="1" smtClean="0">
                          <a:latin typeface="Cambria Math"/>
                        </a:rPr>
                        <m:t>−</m:t>
                      </m:r>
                      <m:r>
                        <a:rPr lang="en-US" sz="3900" b="0" i="1" smtClean="0">
                          <a:latin typeface="Cambria Math"/>
                        </a:rPr>
                        <m:t>𝑟𝑒𝑚</m:t>
                      </m:r>
                      <m:r>
                        <a:rPr lang="en-US" sz="39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900" dirty="0"/>
                  <a:t> </a:t>
                </a:r>
                <a14:m>
                  <m:oMath xmlns:m="http://schemas.openxmlformats.org/officeDocument/2006/math">
                    <m:r>
                      <a:rPr lang="en-US" sz="3900" i="1">
                        <a:latin typeface="Cambria Math"/>
                      </a:rPr>
                      <m:t>…</m:t>
                    </m:r>
                  </m:oMath>
                </a14:m>
                <a:endParaRPr lang="en-US" sz="3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9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3900" i="1">
                          <a:latin typeface="Cambria Math"/>
                        </a:rPr>
                        <m:t>=</m:t>
                      </m:r>
                      <m:r>
                        <a:rPr lang="en-US" sz="3900" b="0" i="1" smtClean="0">
                          <a:latin typeface="Cambria Math"/>
                        </a:rPr>
                        <m:t>−</m:t>
                      </m:r>
                      <m:r>
                        <a:rPr lang="en-US" sz="3900" b="0" i="1" smtClean="0">
                          <a:latin typeface="Cambria Math"/>
                        </a:rPr>
                        <m:t>𝑟𝑒𝑚</m:t>
                      </m:r>
                      <m:r>
                        <a:rPr lang="en-US" sz="39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9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9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900" b="0" i="1" smtClean="0">
                          <a:latin typeface="Cambria Math"/>
                        </a:rPr>
                        <m:t>=−</m:t>
                      </m:r>
                      <m:r>
                        <a:rPr lang="en-US" sz="3900" b="0" i="1" smtClean="0">
                          <a:latin typeface="Cambria Math"/>
                        </a:rPr>
                        <m:t>𝑟𝑒𝑚</m:t>
                      </m:r>
                      <m:d>
                        <m:dPr>
                          <m:ctrlPr>
                            <a:rPr lang="en-US" sz="39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9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9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900" b="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𝑟𝑒𝑚</m:t>
                      </m:r>
                      <m:d>
                        <m:dPr>
                          <m:ctrlPr>
                            <a:rPr lang="en-US" sz="3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9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9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900" b="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39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722437"/>
                <a:ext cx="4343400" cy="52117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Sturm Sequence for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5052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50520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724400" y="1740794"/>
                <a:ext cx="35052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dirty="0" err="1">
                    <a:latin typeface="Cambria Math"/>
                  </a:rPr>
                  <a:t>f</a:t>
                </a:r>
                <a:r>
                  <a:rPr lang="en-US" dirty="0" err="1" smtClean="0">
                    <a:latin typeface="Cambria Math"/>
                  </a:rPr>
                  <a:t>orall</a:t>
                </a:r>
                <a:r>
                  <a:rPr lang="en-US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740794"/>
                <a:ext cx="35052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𝑆𝑡𝑢𝑟𝑚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≠0,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is the derivative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−</m:t>
                    </m:r>
                    <m:r>
                      <a:rPr lang="en-US" sz="2800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Number of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zeros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4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+15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−30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+64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−38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𝑟𝑒𝑚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𝑟𝑒𝑚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512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121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512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Applications</a:t>
            </a:r>
            <a:endParaRPr lang="en-US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975"/>
            <a:ext cx="33813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55" y="1358611"/>
            <a:ext cx="23241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2942" y="4264972"/>
            <a:ext cx="2828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4971"/>
            <a:ext cx="3290887" cy="175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4881"/>
            <a:ext cx="2928937" cy="21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76" y="4259095"/>
            <a:ext cx="1616583" cy="153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+15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−30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+64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−38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𝑟𝑒𝑚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+35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𝑟𝑒𝑚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8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−3)(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−5)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+15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−30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+64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−38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𝑟𝑒𝑚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+35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𝑟𝑒𝑚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977192"/>
                  </p:ext>
                </p:extLst>
              </p:nvPr>
            </p:nvGraphicFramePr>
            <p:xfrm>
              <a:off x="1295400" y="3886200"/>
              <a:ext cx="609600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977192"/>
                  </p:ext>
                </p:extLst>
              </p:nvPr>
            </p:nvGraphicFramePr>
            <p:xfrm>
              <a:off x="1295400" y="3886200"/>
              <a:ext cx="6096000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110588" r="-400000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210588" r="-400000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310588" r="-400000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410588" r="-40000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08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can already decide formulas such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=0,  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&gt;0,  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Only the signs of the leading coefficients matter at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704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21426"/>
                  </p:ext>
                </p:extLst>
              </p:nvPr>
            </p:nvGraphicFramePr>
            <p:xfrm>
              <a:off x="2514600" y="3200400"/>
              <a:ext cx="36576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21426"/>
                  </p:ext>
                </p:extLst>
              </p:nvPr>
            </p:nvGraphicFramePr>
            <p:xfrm>
              <a:off x="2514600" y="3200400"/>
              <a:ext cx="36576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00" t="-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00" t="-10588" b="-3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110588" r="-2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210588" r="-2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+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" t="-310588" r="-2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-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03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Sturm-</a:t>
            </a:r>
            <a:r>
              <a:rPr lang="en-US" dirty="0" err="1" smtClean="0"/>
              <a:t>Tarski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𝑆𝑡𝑢𝑟𝑚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≠0,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 is the derivative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=0, 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&gt;0}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prstClr val="black"/>
                    </a:solidFill>
                  </a:rPr>
                  <a:t> -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=0, 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&lt;0}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𝑇𝑎𝑄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(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𝑇𝑎𝑄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𝑇𝑎𝑄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; (−∞,∞))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3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Sturm-</a:t>
            </a:r>
            <a:r>
              <a:rPr lang="en-US" dirty="0" err="1" smtClean="0"/>
              <a:t>Tarski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=0,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&gt;0} −#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=0,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&lt;0}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= Numbers of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zeros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(roots)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#(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&gt;0)−#(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&lt;0)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#(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&gt;0)+#(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&lt;0)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#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 #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&gt;0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+#(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&lt;0)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6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3489636"/>
                  </p:ext>
                </p:extLst>
              </p:nvPr>
            </p:nvGraphicFramePr>
            <p:xfrm>
              <a:off x="457200" y="27076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3489636"/>
                  </p:ext>
                </p:extLst>
              </p:nvPr>
            </p:nvGraphicFramePr>
            <p:xfrm>
              <a:off x="457200" y="27076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29940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97" r="-20029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04" r="-9970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93" t="-100000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93" t="-20000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93" t="-3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45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we can decide formulas such as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=0∧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=0∧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=0,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=0∧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1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we can decide formulas such as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=0∧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−1=0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+1&gt;0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5708037"/>
                  </p:ext>
                </p:extLst>
              </p:nvPr>
            </p:nvGraphicFramePr>
            <p:xfrm>
              <a:off x="381000" y="35814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= 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5708037"/>
                  </p:ext>
                </p:extLst>
              </p:nvPr>
            </p:nvGraphicFramePr>
            <p:xfrm>
              <a:off x="381000" y="35814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6" t="-1639" r="-29940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93" t="-1639" r="-20029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639" r="-9970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101639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205000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3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57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we can decide formulas such as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=0∧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Example: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−1=0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+1&gt;0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6860450"/>
                  </p:ext>
                </p:extLst>
              </p:nvPr>
            </p:nvGraphicFramePr>
            <p:xfrm>
              <a:off x="381000" y="35458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= 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6860450"/>
                  </p:ext>
                </p:extLst>
              </p:nvPr>
            </p:nvGraphicFramePr>
            <p:xfrm>
              <a:off x="381000" y="35458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6" t="-1639" r="-29940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93" t="-1639" r="-20029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639" r="-9970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101639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205000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3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344180"/>
                <a:ext cx="6772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=1, 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=1, 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&lt;0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44180"/>
                <a:ext cx="67726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5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we can decide formulas such as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=0∧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about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−1=0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+1&lt;0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1497184"/>
                  </p:ext>
                </p:extLst>
              </p:nvPr>
            </p:nvGraphicFramePr>
            <p:xfrm>
              <a:off x="381000" y="35458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#(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= 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𝑇𝑎𝑄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𝑇𝑎𝑄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= 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1497184"/>
                  </p:ext>
                </p:extLst>
              </p:nvPr>
            </p:nvGraphicFramePr>
            <p:xfrm>
              <a:off x="381000" y="354584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6" t="-1639" r="-29940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93" t="-1639" r="-20029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639" r="-9970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101639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205000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890" t="-300000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5334000"/>
                <a:ext cx="6772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=1, 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&gt;0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=1, #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&lt;0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0"/>
                <a:ext cx="67726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286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[2001] </a:t>
                </a:r>
                <a:r>
                  <a:rPr lang="en-US" b="0" dirty="0" err="1" smtClean="0"/>
                  <a:t>Forall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b="0" dirty="0" smtClean="0"/>
                  <a:t>, prove that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[2005] </a:t>
                </a:r>
                <a:r>
                  <a:rPr lang="en-US" b="0" dirty="0" err="1" smtClean="0"/>
                  <a:t>Forall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&gt;0, </m:t>
                    </m:r>
                    <m:r>
                      <a:rPr lang="en-US" b="0" i="1" smtClean="0">
                        <a:latin typeface="Cambria Math"/>
                      </a:rPr>
                      <m:t>𝑥𝑦𝑧</m:t>
                    </m:r>
                    <m:r>
                      <a:rPr lang="en-US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, prove that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2862"/>
                <a:ext cx="8229600" cy="4525963"/>
              </a:xfrm>
              <a:blipFill rotWithShape="1">
                <a:blip r:embed="rId2"/>
                <a:stretch>
                  <a:fillRect l="-1852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72729"/>
            <a:ext cx="5310187" cy="79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" y="4495800"/>
            <a:ext cx="7543800" cy="125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Sturm-</a:t>
            </a:r>
            <a:r>
              <a:rPr lang="en-US" dirty="0" err="1" smtClean="0"/>
              <a:t>Tarski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)&gt;0} 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		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)&lt;0}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&lt;0, #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&lt;0, #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Sturm-</a:t>
            </a:r>
            <a:r>
              <a:rPr lang="en-US" dirty="0" err="1" smtClean="0"/>
              <a:t>Tarski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)&gt;0} 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		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#</m:t>
                    </m:r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=0,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)&lt;0}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&lt;0, #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&gt;0,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−#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&lt;0, #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&lt;0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1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530850" y="194040"/>
              <a:ext cx="4636170" cy="5943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00" y="186480"/>
                <a:ext cx="6194520" cy="59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9210810" y="6094080"/>
              <a:ext cx="27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4600" y="6087600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4959660" y="207720"/>
              <a:ext cx="659610" cy="6013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0360" y="204120"/>
                <a:ext cx="890280" cy="60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86700" y="135360"/>
              <a:ext cx="543780" cy="63630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320" y="130320"/>
                <a:ext cx="73548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4" name="Ink 123"/>
              <p14:cNvContentPartPr/>
              <p14:nvPr/>
            </p14:nvContentPartPr>
            <p14:xfrm>
              <a:off x="5709450" y="177840"/>
              <a:ext cx="2332260" cy="60289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5760" y="172080"/>
                <a:ext cx="3119040" cy="60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8057639" y="226876"/>
              <a:ext cx="1062990" cy="3572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39198" y="220396"/>
                <a:ext cx="1429920" cy="35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6" name="Ink 115"/>
              <p14:cNvContentPartPr/>
              <p14:nvPr/>
            </p14:nvContentPartPr>
            <p14:xfrm>
              <a:off x="8106239" y="4243396"/>
              <a:ext cx="1033830" cy="21528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02918" y="4236556"/>
                <a:ext cx="1392120" cy="21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6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603750" y="2341440"/>
              <a:ext cx="156330" cy="165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600" y="186480"/>
                <a:ext cx="6194520" cy="59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9210810" y="6094080"/>
              <a:ext cx="27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4600" y="6087600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4959660" y="207720"/>
              <a:ext cx="659610" cy="6013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0360" y="204120"/>
                <a:ext cx="890280" cy="60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86700" y="135360"/>
              <a:ext cx="543780" cy="63630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320" y="130320"/>
                <a:ext cx="73548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8057639" y="226876"/>
              <a:ext cx="1062990" cy="3572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9198" y="220396"/>
                <a:ext cx="1429920" cy="35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8106239" y="4243396"/>
              <a:ext cx="1033830" cy="21528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2918" y="4236556"/>
                <a:ext cx="1392120" cy="21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530850" y="305280"/>
              <a:ext cx="1187190" cy="148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0962" y="298442"/>
                <a:ext cx="1591558" cy="1499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1166970" y="2358360"/>
              <a:ext cx="136080" cy="14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9493" y="2352973"/>
                <a:ext cx="189344" cy="160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604640" y="2315160"/>
              <a:ext cx="139050" cy="210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2334" y="2309050"/>
                <a:ext cx="196179" cy="223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592410" y="2975400"/>
              <a:ext cx="1199610" cy="847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2682" y="2969642"/>
                <a:ext cx="1612077" cy="860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1895968" y="202396"/>
              <a:ext cx="292412" cy="6297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11413" y="189076"/>
                <a:ext cx="423331" cy="63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3595620" y="194040"/>
              <a:ext cx="1080810" cy="1464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6602" y="186482"/>
                <a:ext cx="1454037" cy="1480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2202418" y="219960"/>
              <a:ext cx="1136972" cy="1492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2239" y="213122"/>
                <a:ext cx="1523160" cy="1506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2296378" y="2251440"/>
              <a:ext cx="1279262" cy="1565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55359" y="2244242"/>
                <a:ext cx="1717200" cy="1580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" name="Ink 12"/>
              <p14:cNvContentPartPr/>
              <p14:nvPr/>
            </p14:nvContentPartPr>
            <p14:xfrm>
              <a:off x="3429029" y="144796"/>
              <a:ext cx="387720" cy="660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59438" y="132196"/>
                <a:ext cx="546840" cy="66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/>
              <p14:cNvContentPartPr/>
              <p14:nvPr/>
            </p14:nvContentPartPr>
            <p14:xfrm>
              <a:off x="2372788" y="4278240"/>
              <a:ext cx="2678942" cy="1811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6159" y="4270682"/>
                <a:ext cx="3583801" cy="182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/>
              <p14:cNvContentPartPr/>
              <p14:nvPr/>
            </p14:nvContentPartPr>
            <p14:xfrm>
              <a:off x="5709450" y="177840"/>
              <a:ext cx="2332260" cy="6028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05760" y="172080"/>
                <a:ext cx="3119040" cy="60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/>
              <p14:cNvContentPartPr/>
              <p14:nvPr/>
            </p14:nvContentPartPr>
            <p14:xfrm>
              <a:off x="149339" y="1904836"/>
              <a:ext cx="5004990" cy="256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8678" y="1891516"/>
                <a:ext cx="6687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/>
              <p14:cNvContentPartPr/>
              <p14:nvPr/>
            </p14:nvContentPartPr>
            <p14:xfrm>
              <a:off x="3796498" y="2279160"/>
              <a:ext cx="1156682" cy="1446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4800" y="2271962"/>
                <a:ext cx="1552320" cy="146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/>
              <p14:cNvContentPartPr/>
              <p14:nvPr/>
            </p14:nvContentPartPr>
            <p14:xfrm>
              <a:off x="209818" y="4006516"/>
              <a:ext cx="5373540" cy="18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4358" y="3988876"/>
                <a:ext cx="7175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/>
              <p14:cNvContentPartPr/>
              <p14:nvPr/>
            </p14:nvContentPartPr>
            <p14:xfrm>
              <a:off x="644520" y="4404960"/>
              <a:ext cx="1359720" cy="1732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2521" y="4399201"/>
                <a:ext cx="1823038" cy="174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3524878" y="4323240"/>
              <a:ext cx="1642142" cy="1757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91919" y="4316041"/>
                <a:ext cx="2203200" cy="17719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0" name="Ink 109"/>
              <p14:cNvContentPartPr/>
              <p14:nvPr/>
            </p14:nvContentPartPr>
            <p14:xfrm>
              <a:off x="9210810" y="6094080"/>
              <a:ext cx="27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4600" y="6087600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4959660" y="207720"/>
              <a:ext cx="659610" cy="6013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0360" y="204120"/>
                <a:ext cx="890280" cy="60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86700" y="135360"/>
              <a:ext cx="543780" cy="63630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320" y="130320"/>
                <a:ext cx="73548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8057639" y="226876"/>
              <a:ext cx="1062990" cy="3572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39198" y="220396"/>
                <a:ext cx="1429920" cy="35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8106239" y="4243396"/>
              <a:ext cx="1033830" cy="21528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02918" y="4236556"/>
                <a:ext cx="1392120" cy="21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57819" y="338040"/>
              <a:ext cx="495180" cy="1486156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5758" y="331560"/>
                <a:ext cx="703440" cy="1512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895968" y="202396"/>
              <a:ext cx="292412" cy="6297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1413" y="189076"/>
                <a:ext cx="423331" cy="63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3429029" y="144796"/>
              <a:ext cx="387720" cy="660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59438" y="132196"/>
                <a:ext cx="546840" cy="66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2372788" y="4278240"/>
              <a:ext cx="2678942" cy="1811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6159" y="4270682"/>
                <a:ext cx="3583801" cy="1826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/>
              <p14:cNvContentPartPr/>
              <p14:nvPr/>
            </p14:nvContentPartPr>
            <p14:xfrm>
              <a:off x="149339" y="1904836"/>
              <a:ext cx="5004990" cy="256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678" y="1891516"/>
                <a:ext cx="6687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209818" y="4006516"/>
              <a:ext cx="5373540" cy="180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4358" y="3988876"/>
                <a:ext cx="7175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3524878" y="4323240"/>
              <a:ext cx="1642142" cy="1757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91919" y="4316041"/>
                <a:ext cx="2203200" cy="1771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/>
              <p14:cNvContentPartPr/>
              <p14:nvPr/>
            </p14:nvContentPartPr>
            <p14:xfrm>
              <a:off x="2202418" y="219960"/>
              <a:ext cx="1136972" cy="1492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32239" y="213122"/>
                <a:ext cx="1523160" cy="1506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1479360" y="305280"/>
              <a:ext cx="116640" cy="311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70684" y="298448"/>
                <a:ext cx="163063" cy="32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2296378" y="2251440"/>
              <a:ext cx="1279262" cy="1565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55359" y="2244242"/>
                <a:ext cx="1717200" cy="1580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592410" y="2315160"/>
              <a:ext cx="1199610" cy="1507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2682" y="2309041"/>
                <a:ext cx="1612077" cy="1521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/>
              <p14:cNvContentPartPr/>
              <p14:nvPr/>
            </p14:nvContentPartPr>
            <p14:xfrm>
              <a:off x="530850" y="851760"/>
              <a:ext cx="1187190" cy="939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962" y="845642"/>
                <a:ext cx="1591558" cy="951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/>
              <p14:cNvContentPartPr/>
              <p14:nvPr/>
            </p14:nvContentPartPr>
            <p14:xfrm>
              <a:off x="2482139" y="412636"/>
              <a:ext cx="478980" cy="1274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85758" y="391756"/>
                <a:ext cx="68760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/>
              <p14:cNvContentPartPr/>
              <p14:nvPr/>
            </p14:nvContentPartPr>
            <p14:xfrm>
              <a:off x="3595620" y="194040"/>
              <a:ext cx="1080810" cy="1464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86602" y="186482"/>
                <a:ext cx="1454037" cy="1480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/>
              <p14:cNvContentPartPr/>
              <p14:nvPr/>
            </p14:nvContentPartPr>
            <p14:xfrm>
              <a:off x="5709450" y="177840"/>
              <a:ext cx="2332260" cy="60289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05760" y="172080"/>
                <a:ext cx="3119040" cy="60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/>
              <p14:cNvContentPartPr/>
              <p14:nvPr/>
            </p14:nvContentPartPr>
            <p14:xfrm>
              <a:off x="4185029" y="340636"/>
              <a:ext cx="478440" cy="12747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56638" y="317956"/>
                <a:ext cx="685440" cy="13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/>
              <p14:cNvContentPartPr/>
              <p14:nvPr/>
            </p14:nvContentPartPr>
            <p14:xfrm>
              <a:off x="3796498" y="2279160"/>
              <a:ext cx="1156682" cy="144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54800" y="2271962"/>
                <a:ext cx="1552320" cy="146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/>
              <p14:cNvContentPartPr/>
              <p14:nvPr/>
            </p14:nvContentPartPr>
            <p14:xfrm>
              <a:off x="2798579" y="4816156"/>
              <a:ext cx="360720" cy="997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07678" y="4795636"/>
                <a:ext cx="527760" cy="10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/>
              <p14:cNvContentPartPr/>
              <p14:nvPr/>
            </p14:nvContentPartPr>
            <p14:xfrm>
              <a:off x="820559" y="2645716"/>
              <a:ext cx="589410" cy="1020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72118" y="2624116"/>
                <a:ext cx="83016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/>
              <p14:cNvContentPartPr/>
              <p14:nvPr/>
            </p14:nvContentPartPr>
            <p14:xfrm>
              <a:off x="2610389" y="2507836"/>
              <a:ext cx="507600" cy="1098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57478" y="2486596"/>
                <a:ext cx="72468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/>
              <p14:cNvContentPartPr/>
              <p14:nvPr/>
            </p14:nvContentPartPr>
            <p14:xfrm>
              <a:off x="4567619" y="2454916"/>
              <a:ext cx="450630" cy="108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64598" y="2432956"/>
                <a:ext cx="652320" cy="11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/>
              <p14:cNvContentPartPr/>
              <p14:nvPr/>
            </p14:nvContentPartPr>
            <p14:xfrm>
              <a:off x="644520" y="4404960"/>
              <a:ext cx="1359720" cy="1732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2521" y="4399201"/>
                <a:ext cx="1823038" cy="174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/>
              <p14:cNvContentPartPr/>
              <p14:nvPr/>
            </p14:nvContentPartPr>
            <p14:xfrm>
              <a:off x="932609" y="4723996"/>
              <a:ext cx="649620" cy="1248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24038" y="4707076"/>
                <a:ext cx="90684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/>
              <p14:cNvContentPartPr/>
              <p14:nvPr/>
            </p14:nvContentPartPr>
            <p14:xfrm>
              <a:off x="4332719" y="4676836"/>
              <a:ext cx="517320" cy="1282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52478" y="4653796"/>
                <a:ext cx="739440" cy="13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4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Now, we can decide formulas such as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=0∧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&lt;0∧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, 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=0∧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&gt;0∧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&lt;0, …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We can generalize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}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equations!</a:t>
                </a: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2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Ben-Or, </a:t>
                </a:r>
                <a:r>
                  <a:rPr lang="en-US" dirty="0" err="1" smtClean="0"/>
                  <a:t>Kozen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Reif</a:t>
                </a:r>
                <a:r>
                  <a:rPr lang="en-US" dirty="0" smtClean="0"/>
                  <a:t> Optimization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of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zeros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(roots)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	Each “unknown”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≥0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Solve the system incrementally!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 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B050"/>
                    </a:solidFill>
                  </a:rPr>
                  <a:t>S</a:t>
                </a:r>
                <a:r>
                  <a:rPr lang="en-US" b="0" dirty="0" smtClean="0">
                    <a:solidFill>
                      <a:srgbClr val="00B050"/>
                    </a:solidFill>
                  </a:rPr>
                  <a:t>uppose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#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&gt;0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=0→#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&gt;0, ∗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zeros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…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3"/>
                <a:stretch>
                  <a:fillRect l="-1852" t="-1508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2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about formulas such as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&lt;0∧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81000"/>
                <a:ext cx="8610600" cy="594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’s have constant sign, use sign of leading coefficients.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1, </m:t>
                        </m:r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’s have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at most one zero, use leading coefficients to compute sign at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3)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𝑇𝑎𝑄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1, </m:t>
                        </m:r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 = 0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contains all realizable sign conditions.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81000"/>
                <a:ext cx="8610600" cy="5943600"/>
              </a:xfrm>
              <a:blipFill rotWithShape="1">
                <a:blip r:embed="rId2"/>
                <a:stretch>
                  <a:fillRect l="-1841" t="-123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2718" y="3182112"/>
            <a:ext cx="662482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17648" y="933552"/>
              <a:ext cx="3986820" cy="385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544" y="929592"/>
                <a:ext cx="5321520" cy="38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765448" y="252072"/>
              <a:ext cx="2055240" cy="3543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4744" y="247752"/>
                <a:ext cx="2748240" cy="35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738098" y="290232"/>
              <a:ext cx="1326780" cy="601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0264" y="283752"/>
                <a:ext cx="177912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3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Polynomial Constraints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91145" y="4191000"/>
                <a:ext cx="55002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+8 &lt;1</m:t>
                      </m:r>
                    </m:oMath>
                  </m:oMathPara>
                </a14:m>
                <a:endParaRPr lang="en-US" sz="2800" b="0" dirty="0" smtClean="0">
                  <a:latin typeface="Segoe UI Light" pitchFamily="34" charset="0"/>
                </a:endParaRPr>
              </a:p>
              <a:p>
                <a:pPr algn="ctr"/>
                <a:r>
                  <a:rPr lang="en-US" sz="2800" dirty="0" smtClean="0">
                    <a:latin typeface="Segoe UI Light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+4&gt;1</m:t>
                    </m:r>
                  </m:oMath>
                </a14:m>
                <a:endParaRPr lang="en-US" sz="2800" dirty="0">
                  <a:latin typeface="Segoe UI Light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45" y="4191000"/>
                <a:ext cx="5500255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2362200" y="1981200"/>
            <a:ext cx="4724400" cy="1295400"/>
          </a:xfrm>
          <a:prstGeom prst="rect">
            <a:avLst/>
          </a:prstGeom>
          <a:solidFill>
            <a:srgbClr val="00AEE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AKA</a:t>
            </a:r>
          </a:p>
          <a:p>
            <a:pPr algn="ctr"/>
            <a:r>
              <a:rPr lang="en-US" sz="2400" dirty="0" smtClean="0"/>
              <a:t>Existential Theory of the Reals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sym typeface="Symbol"/>
              </a:rPr>
              <a:t>R</a:t>
            </a:r>
            <a:endParaRPr lang="en-US" sz="240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2718" y="3182112"/>
            <a:ext cx="662482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17648" y="933552"/>
              <a:ext cx="3986820" cy="385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544" y="929592"/>
                <a:ext cx="5321520" cy="38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765448" y="252072"/>
              <a:ext cx="2055240" cy="3543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4744" y="247752"/>
                <a:ext cx="2748240" cy="35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472498" y="1298952"/>
              <a:ext cx="1042200" cy="2278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4144" y="1294272"/>
                <a:ext cx="1394280" cy="22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3534408" y="2888712"/>
              <a:ext cx="883980" cy="417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7504" y="2881152"/>
                <a:ext cx="11883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4373838" y="3261312"/>
              <a:ext cx="147420" cy="132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8904" y="3258432"/>
                <a:ext cx="2012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4370058" y="1768032"/>
              <a:ext cx="1071630" cy="1820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0624" y="1761912"/>
                <a:ext cx="144396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5416308" y="1467792"/>
              <a:ext cx="72630" cy="752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0304" y="1463472"/>
                <a:ext cx="1033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5419008" y="1311192"/>
              <a:ext cx="83970" cy="673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20664" y="1307592"/>
                <a:ext cx="1202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/>
              <p14:cNvContentPartPr/>
              <p14:nvPr/>
            </p14:nvContentPartPr>
            <p14:xfrm>
              <a:off x="1735668" y="505152"/>
              <a:ext cx="224640" cy="399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6664" y="497592"/>
                <a:ext cx="3099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2853738" y="238752"/>
              <a:ext cx="207090" cy="420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97784" y="232272"/>
                <a:ext cx="2865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/>
              <p14:cNvContentPartPr/>
              <p14:nvPr/>
            </p14:nvContentPartPr>
            <p14:xfrm>
              <a:off x="2298078" y="822312"/>
              <a:ext cx="416610" cy="5162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6904" y="815832"/>
                <a:ext cx="565920" cy="5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4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2718" y="3182112"/>
            <a:ext cx="6624828" cy="1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17648" y="933552"/>
              <a:ext cx="3986820" cy="385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544" y="929592"/>
                <a:ext cx="5321520" cy="38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765448" y="252072"/>
              <a:ext cx="2055240" cy="3543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4744" y="247752"/>
                <a:ext cx="2748240" cy="35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472498" y="1298952"/>
              <a:ext cx="1042200" cy="2278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4144" y="1294272"/>
                <a:ext cx="1394280" cy="22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3534408" y="2888712"/>
              <a:ext cx="883980" cy="417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7504" y="2881152"/>
                <a:ext cx="11883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4373838" y="3261312"/>
              <a:ext cx="147420" cy="132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8904" y="3258432"/>
                <a:ext cx="2012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4370058" y="1768032"/>
              <a:ext cx="1071630" cy="1820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0624" y="1761912"/>
                <a:ext cx="144396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5416308" y="1467792"/>
              <a:ext cx="72630" cy="752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0304" y="1463472"/>
                <a:ext cx="10332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5419008" y="1311192"/>
              <a:ext cx="83970" cy="673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20664" y="1307592"/>
                <a:ext cx="12024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2298078" y="822312"/>
              <a:ext cx="416610" cy="516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6904" y="815832"/>
                <a:ext cx="56592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3949938" y="2994912"/>
              <a:ext cx="3510" cy="415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61544" y="2990232"/>
                <a:ext cx="162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2853738" y="238752"/>
              <a:ext cx="207090" cy="420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7784" y="232272"/>
                <a:ext cx="2865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/>
              <p14:cNvContentPartPr/>
              <p14:nvPr/>
            </p14:nvContentPartPr>
            <p14:xfrm>
              <a:off x="756918" y="299952"/>
              <a:ext cx="1203390" cy="604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0944" y="294912"/>
                <a:ext cx="161568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/>
              <p14:cNvContentPartPr/>
              <p14:nvPr/>
            </p14:nvContentPartPr>
            <p14:xfrm>
              <a:off x="3031128" y="3096072"/>
              <a:ext cx="15660" cy="320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6824" y="3090312"/>
                <a:ext cx="316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/>
              <p14:cNvContentPartPr/>
              <p14:nvPr/>
            </p14:nvContentPartPr>
            <p14:xfrm>
              <a:off x="3071898" y="3739032"/>
              <a:ext cx="109080" cy="2700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89024" y="3731832"/>
                <a:ext cx="1537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3909168" y="3950352"/>
              <a:ext cx="124470" cy="165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05024" y="3947832"/>
                <a:ext cx="176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/>
              <p14:cNvContentPartPr/>
              <p14:nvPr/>
            </p14:nvContentPartPr>
            <p14:xfrm>
              <a:off x="4759128" y="3723552"/>
              <a:ext cx="92880" cy="2390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39384" y="3717072"/>
                <a:ext cx="1317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Ink 63"/>
              <p14:cNvContentPartPr/>
              <p14:nvPr/>
            </p14:nvContentPartPr>
            <p14:xfrm>
              <a:off x="4860378" y="3093912"/>
              <a:ext cx="17280" cy="4489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75824" y="3091752"/>
                <a:ext cx="334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9" name="Ink 68"/>
              <p14:cNvContentPartPr/>
              <p14:nvPr/>
            </p14:nvContentPartPr>
            <p14:xfrm>
              <a:off x="6474168" y="294192"/>
              <a:ext cx="147960" cy="5558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24290" y="288432"/>
                <a:ext cx="207739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4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𝑇𝑎𝑄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only uses the sign of the leading coefficients.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Pseudo</a:t>
            </a:r>
            <a:r>
              <a:rPr lang="en-US" dirty="0" smtClean="0"/>
              <a:t> Polynomial Division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𝑧</m:t>
                      </m:r>
                      <m:r>
                        <a:rPr lang="en-US" sz="2800" i="1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>
                    <a:latin typeface="Cambria Math"/>
                    <a:ea typeface="Cambria Math"/>
                  </a:rPr>
                  <a:t>is a </a:t>
                </a:r>
                <a:r>
                  <a:rPr lang="en-US" sz="2800" dirty="0" smtClean="0">
                    <a:latin typeface="Cambria Math"/>
                    <a:ea typeface="Cambria Math"/>
                  </a:rPr>
                  <a:t>polynomial in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ℚ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](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The previous decision algorithm does not work.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ℚ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does not have multiplicative inverse!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Trick (clean denominators)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𝑙𝑐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 Polynomial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polydiv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(f, g)          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0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r := f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 := 1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while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(r)&gt;=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invariant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q.g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+ r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 :=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(g).l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	q :=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(g).q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	r :=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(g).r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d :=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(r)-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q +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(r)/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endParaRPr lang="en-US" sz="2800" baseline="30000" dirty="0" smtClean="0">
              <a:latin typeface="Monaco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	r := r </a:t>
            </a: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(r)/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.g</a:t>
            </a:r>
            <a:endParaRPr lang="en-US" sz="2800" baseline="30000" dirty="0">
              <a:latin typeface="Monaco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 Polynomial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polydiv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(f, g)          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0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r := f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 := 1</a:t>
            </a: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while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(r)&gt;=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invariant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q.g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+ r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 := </a:t>
            </a:r>
            <a:r>
              <a:rPr lang="en-US" sz="2800" dirty="0" err="1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solidFill>
                  <a:srgbClr val="FF0000"/>
                </a:solidFill>
                <a:latin typeface="Monaco" pitchFamily="49" charset="0"/>
                <a:cs typeface="Arial" panose="020B0604020202020204" pitchFamily="34" charset="0"/>
              </a:rPr>
              <a:t>(g).l 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d :=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)-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deg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q :=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(g).q 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+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endParaRPr lang="en-US" sz="2800" baseline="30000" dirty="0" smtClean="0">
              <a:latin typeface="Monaco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		r :=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(g).r </a:t>
            </a:r>
            <a:r>
              <a:rPr lang="en-US" sz="2800" dirty="0">
                <a:latin typeface="Monaco" pitchFamily="49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lc</a:t>
            </a:r>
            <a:r>
              <a:rPr lang="en-US" sz="2800" dirty="0" smtClean="0">
                <a:latin typeface="Monaco" pitchFamily="49" charset="0"/>
                <a:cs typeface="Arial" panose="020B0604020202020204" pitchFamily="34" charset="0"/>
              </a:rPr>
              <a:t>(r).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x</a:t>
            </a:r>
            <a:r>
              <a:rPr lang="en-US" sz="2800" baseline="30000" dirty="0" err="1" smtClean="0">
                <a:latin typeface="Monaco" pitchFamily="49" charset="0"/>
                <a:cs typeface="Arial" panose="020B0604020202020204" pitchFamily="34" charset="0"/>
              </a:rPr>
              <a:t>d</a:t>
            </a:r>
            <a:r>
              <a:rPr lang="en-US" sz="2800" dirty="0" err="1" smtClean="0">
                <a:latin typeface="Monaco" pitchFamily="49" charset="0"/>
                <a:cs typeface="Arial" panose="020B0604020202020204" pitchFamily="34" charset="0"/>
              </a:rPr>
              <a:t>.g</a:t>
            </a:r>
            <a:endParaRPr lang="en-US" sz="2800" baseline="30000" dirty="0">
              <a:latin typeface="Monaco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  <m:r>
                      <a:rPr lang="en-US" sz="2800" b="0" i="1" dirty="0" smtClean="0">
                        <a:latin typeface="Cambria Math"/>
                      </a:rPr>
                      <m:t>:</m:t>
                    </m:r>
                    <m:r>
                      <a:rPr lang="en-US" sz="2800" b="0" i="1" dirty="0" smtClean="0">
                        <a:latin typeface="Cambria Math"/>
                      </a:rPr>
                      <m:t>𝑥𝑧</m:t>
                    </m:r>
                    <m:r>
                      <a:rPr lang="en-US" sz="2800" b="0" i="1" dirty="0" smtClean="0"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latin typeface="Cambria Math"/>
                      </a:rPr>
                      <m:t>=0, 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𝑥𝑧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𝑥𝑧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 −1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𝑥𝑧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05400" y="1828800"/>
                <a:ext cx="3733800" cy="1371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We “want”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𝑙𝑐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𝑙𝑐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3733800" cy="1371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2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𝑥𝑧</m:t>
                    </m:r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𝑥𝑧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−1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𝑥𝑧</m:t>
                          </m:r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𝑥𝑧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 “Tree” for multivariate 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Branch on sign of the leading coefficient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2362200"/>
                <a:ext cx="2279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62200"/>
                <a:ext cx="227979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3351170"/>
                <a:ext cx="227979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51170"/>
                <a:ext cx="2279791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05404" y="3372702"/>
                <a:ext cx="12657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𝑏𝑥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04" y="3372702"/>
                <a:ext cx="12657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6495" y="4212945"/>
                <a:ext cx="126579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𝑏𝑥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95" y="4212945"/>
                <a:ext cx="1265796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98174" y="4212945"/>
                <a:ext cx="442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174" y="4212945"/>
                <a:ext cx="44294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416496" y="2885420"/>
            <a:ext cx="1603304" cy="46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5" idx="0"/>
          </p:cNvCxnSpPr>
          <p:nvPr/>
        </p:nvCxnSpPr>
        <p:spPr>
          <a:xfrm flipH="1">
            <a:off x="2282896" y="2885420"/>
            <a:ext cx="2133600" cy="46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 flipH="1">
            <a:off x="5049393" y="3895922"/>
            <a:ext cx="1088909" cy="31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9" idx="0"/>
          </p:cNvCxnSpPr>
          <p:nvPr/>
        </p:nvCxnSpPr>
        <p:spPr>
          <a:xfrm>
            <a:off x="6138302" y="3895922"/>
            <a:ext cx="1281343" cy="31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0180" y="4978705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0" y="4978705"/>
                <a:ext cx="8010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21791" y="4964668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791" y="4964668"/>
                <a:ext cx="80105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1065" y="5546832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5" y="5546832"/>
                <a:ext cx="79964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952" y="5814040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2" y="5814040"/>
                <a:ext cx="79964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93670" y="6093976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70" y="6093976"/>
                <a:ext cx="79964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5" idx="2"/>
            <a:endCxn id="18" idx="0"/>
          </p:cNvCxnSpPr>
          <p:nvPr/>
        </p:nvCxnSpPr>
        <p:spPr>
          <a:xfrm flipH="1">
            <a:off x="930707" y="4736165"/>
            <a:ext cx="1352189" cy="24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19" idx="0"/>
          </p:cNvCxnSpPr>
          <p:nvPr/>
        </p:nvCxnSpPr>
        <p:spPr>
          <a:xfrm>
            <a:off x="2282896" y="4736165"/>
            <a:ext cx="1439422" cy="228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flipH="1">
            <a:off x="530886" y="5348037"/>
            <a:ext cx="399821" cy="19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2"/>
            <a:endCxn id="22" idx="0"/>
          </p:cNvCxnSpPr>
          <p:nvPr/>
        </p:nvCxnSpPr>
        <p:spPr>
          <a:xfrm>
            <a:off x="930707" y="5348037"/>
            <a:ext cx="111066" cy="466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2"/>
            <a:endCxn id="23" idx="0"/>
          </p:cNvCxnSpPr>
          <p:nvPr/>
        </p:nvCxnSpPr>
        <p:spPr>
          <a:xfrm>
            <a:off x="930707" y="5348037"/>
            <a:ext cx="762784" cy="74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95112" y="5800527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12" y="5800527"/>
                <a:ext cx="79964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46830" y="6080463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30" y="6080463"/>
                <a:ext cx="79964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3284046" y="5334524"/>
            <a:ext cx="399821" cy="19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8" idx="0"/>
          </p:cNvCxnSpPr>
          <p:nvPr/>
        </p:nvCxnSpPr>
        <p:spPr>
          <a:xfrm>
            <a:off x="3683867" y="5334524"/>
            <a:ext cx="111066" cy="466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0"/>
          </p:cNvCxnSpPr>
          <p:nvPr/>
        </p:nvCxnSpPr>
        <p:spPr>
          <a:xfrm>
            <a:off x="3683867" y="5334524"/>
            <a:ext cx="762784" cy="74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43200" y="5574268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268"/>
                <a:ext cx="79964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42673" y="2770677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73" y="2770677"/>
                <a:ext cx="80105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7563" y="2885420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563" y="2885420"/>
                <a:ext cx="80105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23466" y="3711256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66" y="3711256"/>
                <a:ext cx="79727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47618" y="3711256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18" y="3711256"/>
                <a:ext cx="79727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8" grpId="0"/>
      <p:bldP spid="19" grpId="0"/>
      <p:bldP spid="20" grpId="0"/>
      <p:bldP spid="22" grpId="0"/>
      <p:bldP spid="23" grpId="0"/>
      <p:bldP spid="48" grpId="0"/>
      <p:bldP spid="49" grpId="0"/>
      <p:bldP spid="53" grpId="0"/>
      <p:bldP spid="54" grpId="0"/>
      <p:bldP spid="55" grpId="0"/>
      <p:bldP spid="56" grpId="0"/>
      <p:bldP spid="5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Sturm “Tree” for multivariate 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Branch on sign of the leading coefficient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2362200"/>
                <a:ext cx="2279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62200"/>
                <a:ext cx="227979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3351170"/>
                <a:ext cx="227979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351170"/>
                <a:ext cx="2279791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05404" y="3372702"/>
                <a:ext cx="12657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𝑏𝑥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04" y="3372702"/>
                <a:ext cx="126579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6495" y="4212945"/>
                <a:ext cx="126579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𝑏𝑥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95" y="4212945"/>
                <a:ext cx="1265796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98174" y="4212945"/>
                <a:ext cx="4429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174" y="4212945"/>
                <a:ext cx="44294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416496" y="2885420"/>
            <a:ext cx="1603304" cy="46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5" idx="0"/>
          </p:cNvCxnSpPr>
          <p:nvPr/>
        </p:nvCxnSpPr>
        <p:spPr>
          <a:xfrm flipH="1">
            <a:off x="2282896" y="2885420"/>
            <a:ext cx="2133600" cy="46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 flipH="1">
            <a:off x="5049393" y="3895922"/>
            <a:ext cx="1088909" cy="31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9" idx="0"/>
          </p:cNvCxnSpPr>
          <p:nvPr/>
        </p:nvCxnSpPr>
        <p:spPr>
          <a:xfrm>
            <a:off x="6138302" y="3895922"/>
            <a:ext cx="1281343" cy="317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0180" y="4978705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0" y="4978705"/>
                <a:ext cx="8010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21791" y="4964668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791" y="4964668"/>
                <a:ext cx="80105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1065" y="5546832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5" y="5546832"/>
                <a:ext cx="79964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1952" y="5814040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2" y="5814040"/>
                <a:ext cx="79964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93670" y="6093976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70" y="6093976"/>
                <a:ext cx="79964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5" idx="2"/>
            <a:endCxn id="18" idx="0"/>
          </p:cNvCxnSpPr>
          <p:nvPr/>
        </p:nvCxnSpPr>
        <p:spPr>
          <a:xfrm flipH="1">
            <a:off x="930707" y="4736165"/>
            <a:ext cx="1352189" cy="24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19" idx="0"/>
          </p:cNvCxnSpPr>
          <p:nvPr/>
        </p:nvCxnSpPr>
        <p:spPr>
          <a:xfrm>
            <a:off x="2282896" y="4736165"/>
            <a:ext cx="1439422" cy="228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2"/>
            <a:endCxn id="20" idx="0"/>
          </p:cNvCxnSpPr>
          <p:nvPr/>
        </p:nvCxnSpPr>
        <p:spPr>
          <a:xfrm flipH="1">
            <a:off x="530886" y="5348037"/>
            <a:ext cx="399821" cy="19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2"/>
            <a:endCxn id="22" idx="0"/>
          </p:cNvCxnSpPr>
          <p:nvPr/>
        </p:nvCxnSpPr>
        <p:spPr>
          <a:xfrm>
            <a:off x="930707" y="5348037"/>
            <a:ext cx="111066" cy="466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2"/>
            <a:endCxn id="23" idx="0"/>
          </p:cNvCxnSpPr>
          <p:nvPr/>
        </p:nvCxnSpPr>
        <p:spPr>
          <a:xfrm>
            <a:off x="930707" y="5348037"/>
            <a:ext cx="762784" cy="74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95112" y="5800527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112" y="5800527"/>
                <a:ext cx="79964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46830" y="6080463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30" y="6080463"/>
                <a:ext cx="79964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3284046" y="5334524"/>
            <a:ext cx="399821" cy="198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8" idx="0"/>
          </p:cNvCxnSpPr>
          <p:nvPr/>
        </p:nvCxnSpPr>
        <p:spPr>
          <a:xfrm>
            <a:off x="3683867" y="5334524"/>
            <a:ext cx="111066" cy="466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0"/>
          </p:cNvCxnSpPr>
          <p:nvPr/>
        </p:nvCxnSpPr>
        <p:spPr>
          <a:xfrm>
            <a:off x="3683867" y="5334524"/>
            <a:ext cx="762784" cy="74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43200" y="5574268"/>
                <a:ext cx="799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268"/>
                <a:ext cx="79964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42673" y="2770677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73" y="2770677"/>
                <a:ext cx="80105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7563" y="2885420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563" y="2885420"/>
                <a:ext cx="80105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023466" y="3711256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66" y="3711256"/>
                <a:ext cx="79727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47618" y="3711256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18" y="3711256"/>
                <a:ext cx="79727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1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Milestones</a:t>
            </a:r>
            <a:endParaRPr lang="en-US" sz="5400" dirty="0"/>
          </a:p>
        </p:txBody>
      </p:sp>
      <p:sp>
        <p:nvSpPr>
          <p:cNvPr id="4" name="Right Arrow 3"/>
          <p:cNvSpPr/>
          <p:nvPr/>
        </p:nvSpPr>
        <p:spPr>
          <a:xfrm>
            <a:off x="339436" y="3321285"/>
            <a:ext cx="8506691" cy="9906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6725"/>
            <a:ext cx="828675" cy="112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" y="1743639"/>
            <a:ext cx="2571902" cy="165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9510"/>
            <a:ext cx="1828800" cy="12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97698"/>
            <a:ext cx="1192163" cy="131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276725"/>
            <a:ext cx="11620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68711"/>
            <a:ext cx="13049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7675"/>
            <a:ext cx="1066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14" y="1686292"/>
            <a:ext cx="1240182" cy="15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16" y="4276725"/>
            <a:ext cx="11620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1773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1637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74373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57091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1876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0189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29067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cxnSp>
        <p:nvCxnSpPr>
          <p:cNvPr id="7" name="Straight Connector 6"/>
          <p:cNvCxnSpPr>
            <a:stCxn id="1033" idx="2"/>
            <a:endCxn id="17" idx="0"/>
          </p:cNvCxnSpPr>
          <p:nvPr/>
        </p:nvCxnSpPr>
        <p:spPr>
          <a:xfrm>
            <a:off x="5105905" y="3267639"/>
            <a:ext cx="0" cy="378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032" idx="0"/>
          </p:cNvCxnSpPr>
          <p:nvPr/>
        </p:nvCxnSpPr>
        <p:spPr>
          <a:xfrm>
            <a:off x="5867400" y="4012942"/>
            <a:ext cx="0" cy="244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1" idx="2"/>
            <a:endCxn id="1029" idx="0"/>
          </p:cNvCxnSpPr>
          <p:nvPr/>
        </p:nvCxnSpPr>
        <p:spPr>
          <a:xfrm>
            <a:off x="7377881" y="4015184"/>
            <a:ext cx="1" cy="38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0"/>
          </p:cNvCxnSpPr>
          <p:nvPr/>
        </p:nvCxnSpPr>
        <p:spPr>
          <a:xfrm flipV="1">
            <a:off x="6639003" y="3296418"/>
            <a:ext cx="0" cy="34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030" idx="0"/>
          </p:cNvCxnSpPr>
          <p:nvPr/>
        </p:nvCxnSpPr>
        <p:spPr>
          <a:xfrm flipH="1">
            <a:off x="4219575" y="4015184"/>
            <a:ext cx="3612" cy="26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</p:cNvCxnSpPr>
          <p:nvPr/>
        </p:nvCxnSpPr>
        <p:spPr>
          <a:xfrm flipV="1">
            <a:off x="3396814" y="3321286"/>
            <a:ext cx="0" cy="324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>
            <a:stCxn id="3" idx="2"/>
            <a:endCxn id="1034" idx="0"/>
          </p:cNvCxnSpPr>
          <p:nvPr/>
        </p:nvCxnSpPr>
        <p:spPr>
          <a:xfrm flipH="1">
            <a:off x="2466441" y="4015184"/>
            <a:ext cx="4146" cy="261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" y="36458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820</a:t>
            </a:r>
            <a:endParaRPr lang="en-US" dirty="0"/>
          </a:p>
        </p:txBody>
      </p:sp>
      <p:cxnSp>
        <p:nvCxnSpPr>
          <p:cNvPr id="1042" name="Straight Connector 1041"/>
          <p:cNvCxnSpPr>
            <a:endCxn id="1026" idx="0"/>
          </p:cNvCxnSpPr>
          <p:nvPr/>
        </p:nvCxnSpPr>
        <p:spPr>
          <a:xfrm>
            <a:off x="719137" y="4017407"/>
            <a:ext cx="1" cy="25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31173" y="3645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1247</a:t>
            </a:r>
            <a:endParaRPr lang="en-US" dirty="0"/>
          </a:p>
        </p:txBody>
      </p:sp>
      <p:cxnSp>
        <p:nvCxnSpPr>
          <p:cNvPr id="1046" name="Straight Connector 1045"/>
          <p:cNvCxnSpPr>
            <a:stCxn id="1027" idx="2"/>
          </p:cNvCxnSpPr>
          <p:nvPr/>
        </p:nvCxnSpPr>
        <p:spPr>
          <a:xfrm>
            <a:off x="1453251" y="3399978"/>
            <a:ext cx="0" cy="24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 1046"/>
          <p:cNvSpPr/>
          <p:nvPr/>
        </p:nvSpPr>
        <p:spPr>
          <a:xfrm>
            <a:off x="5867400" y="14478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RCF admits </a:t>
            </a:r>
            <a:r>
              <a:rPr lang="en-US" b="1" dirty="0" smtClean="0"/>
              <a:t>QE</a:t>
            </a:r>
          </a:p>
          <a:p>
            <a:r>
              <a:rPr lang="en-US" dirty="0"/>
              <a:t>non elementary complexity</a:t>
            </a:r>
          </a:p>
          <a:p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786847" y="5719919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QE by CAD</a:t>
            </a:r>
          </a:p>
          <a:p>
            <a:r>
              <a:rPr lang="en-US" dirty="0"/>
              <a:t>Doubly exponential</a:t>
            </a:r>
          </a:p>
        </p:txBody>
      </p:sp>
    </p:spTree>
    <p:extLst>
      <p:ext uri="{BB962C8B-B14F-4D97-AF65-F5344CB8AC3E}">
        <p14:creationId xmlns:p14="http://schemas.microsoft.com/office/powerpoint/2010/main" val="3979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1005007"/>
                <a:ext cx="2309478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Assumptions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𝑎𝑐</m:t>
                      </m:r>
                      <m:r>
                        <a:rPr lang="en-US" sz="28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005007"/>
                <a:ext cx="2309478" cy="1661993"/>
              </a:xfrm>
              <a:prstGeom prst="rect">
                <a:avLst/>
              </a:prstGeom>
              <a:blipFill rotWithShape="1">
                <a:blip r:embed="rId3"/>
                <a:stretch>
                  <a:fillRect l="-555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/>
                  <a:t>-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/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/>
                  <a:t>-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063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40109" y="4963180"/>
            <a:ext cx="130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No zero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1005007"/>
                <a:ext cx="2307876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Assumptions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𝑎𝑐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005007"/>
                <a:ext cx="2307876" cy="1661993"/>
              </a:xfrm>
              <a:prstGeom prst="rect">
                <a:avLst/>
              </a:prstGeom>
              <a:blipFill rotWithShape="1">
                <a:blip r:embed="rId3"/>
                <a:stretch>
                  <a:fillRect l="-555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/>
                  <a:t>-</a:t>
                </a:r>
              </a:p>
              <a:p>
                <a:pPr algn="ctr"/>
                <a:r>
                  <a:rPr lang="en-US" sz="2800" dirty="0" smtClean="0"/>
                  <a:t>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/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/>
                  <a:t>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063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40109" y="4963180"/>
            <a:ext cx="106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</a:t>
            </a:r>
            <a:r>
              <a:rPr lang="en-US" sz="2800" dirty="0" smtClean="0">
                <a:solidFill>
                  <a:srgbClr val="00B050"/>
                </a:solidFill>
              </a:rPr>
              <a:t> zero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3339405"/>
                <a:ext cx="2279791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1005007"/>
                <a:ext cx="2309478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Assumptions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𝑎𝑐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005007"/>
                <a:ext cx="2309478" cy="1661993"/>
              </a:xfrm>
              <a:prstGeom prst="rect">
                <a:avLst/>
              </a:prstGeom>
              <a:blipFill rotWithShape="1">
                <a:blip r:embed="rId3"/>
                <a:stretch>
                  <a:fillRect l="-5556"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/>
                  <a:t>-</a:t>
                </a:r>
              </a:p>
              <a:p>
                <a:pPr algn="ctr"/>
                <a:r>
                  <a:rPr lang="en-US" sz="2800" dirty="0"/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840295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/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/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85" y="2984718"/>
                <a:ext cx="572593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0638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887" y="152400"/>
                <a:ext cx="22797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40109" y="4963180"/>
            <a:ext cx="120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zeros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Model-guided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Build model incrementally (like a SAT solver)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polynomials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[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 smtClean="0"/>
                  <a:t>An assignment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We have to consider only one branch of the tree!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≔1,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≔2,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80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609600" y="4722254"/>
                <a:ext cx="2279791" cy="138499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𝑏𝑥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𝑎𝑥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22254"/>
                <a:ext cx="2279791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722254"/>
                <a:ext cx="2307876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𝑎𝑐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2254"/>
                <a:ext cx="2307876" cy="12311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7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+1&lt;0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+1&lt;0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01562">
            <a:off x="3102217" y="1084032"/>
            <a:ext cx="978555" cy="3780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4522" y="1558275"/>
            <a:ext cx="2543478" cy="95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solutions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9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01562">
            <a:off x="3102217" y="1084032"/>
            <a:ext cx="978555" cy="3780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4522" y="1524000"/>
            <a:ext cx="2543478" cy="95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solutions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167" y="3962400"/>
                <a:ext cx="450043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7" y="3962400"/>
                <a:ext cx="4500433" cy="13849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4804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Idea: Generalize the inconsistency using the corresponding branch of the Sturm tree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01562">
            <a:off x="3102217" y="1084032"/>
            <a:ext cx="978555" cy="3780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4522" y="1524000"/>
            <a:ext cx="2543478" cy="95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solutions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167" y="3962400"/>
                <a:ext cx="450043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7" y="3962400"/>
                <a:ext cx="4500433" cy="2246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4804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Idea: Generalize the inconsistency using the corresponding branch of the Sturm tree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29200" y="473458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34580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01562">
            <a:off x="3102217" y="1084032"/>
            <a:ext cx="978555" cy="3780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4522" y="1524000"/>
            <a:ext cx="2543478" cy="95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solutions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167" y="3962400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7" y="3962400"/>
                <a:ext cx="4500433" cy="31085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4804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Idea: Generalize the inconsistency using the corresponding branch of the Sturm tree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29200" y="470319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03196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200" y="5255061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5061"/>
                <a:ext cx="450043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04800" y="1828800"/>
            <a:ext cx="5073672" cy="4572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PSPACE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990600" y="3084147"/>
            <a:ext cx="3707283" cy="33407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ym typeface="Symbol"/>
              </a:rPr>
              <a:t>R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</a:t>
            </a:r>
            <a:r>
              <a:rPr lang="en-US" sz="5400" dirty="0" smtClean="0">
                <a:solidFill>
                  <a:srgbClr val="83B800"/>
                </a:solidFill>
              </a:rPr>
              <a:t>hard</a:t>
            </a:r>
            <a:r>
              <a:rPr lang="en-US" sz="5400" dirty="0" smtClean="0"/>
              <a:t> is </a:t>
            </a:r>
            <a:r>
              <a:rPr lang="en-US" sz="5400" dirty="0" smtClean="0">
                <a:solidFill>
                  <a:srgbClr val="7030A0"/>
                </a:solidFill>
                <a:sym typeface="Symbol"/>
              </a:rPr>
              <a:t>R</a:t>
            </a:r>
            <a:r>
              <a:rPr lang="en-US" sz="5400" dirty="0" smtClean="0">
                <a:sym typeface="Symbol"/>
              </a:rPr>
              <a:t>?</a:t>
            </a:r>
            <a:endParaRPr lang="en-US" sz="5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10200" y="4419600"/>
            <a:ext cx="4038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Symbol"/>
              </a:rPr>
              <a:t>NP-hardness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x is “Boolean”  x (x-1) = 0 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x or y or z         x + y + z &gt; 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62430" y="2266974"/>
            <a:ext cx="3429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ym typeface="Symbol"/>
              </a:rPr>
              <a:t>PSPACE membership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ym typeface="Symbol"/>
              </a:rPr>
              <a:t>Canny – 1988,</a:t>
            </a:r>
          </a:p>
          <a:p>
            <a:pPr marL="0" indent="0">
              <a:buNone/>
            </a:pPr>
            <a:r>
              <a:rPr lang="en-US" sz="2400" dirty="0" err="1"/>
              <a:t>Grigor’ev</a:t>
            </a:r>
            <a:r>
              <a:rPr lang="en-US" sz="2400" dirty="0"/>
              <a:t> </a:t>
            </a:r>
            <a:r>
              <a:rPr lang="en-US" sz="2400" dirty="0" smtClean="0"/>
              <a:t>– 1988</a:t>
            </a:r>
          </a:p>
          <a:p>
            <a:pPr marL="0" indent="0">
              <a:buNone/>
            </a:pPr>
            <a:endParaRPr lang="en-US" sz="2400" dirty="0">
              <a:sym typeface="Symbo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4114800"/>
            <a:ext cx="2605644" cy="2286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NP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42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1752600"/>
                <a:ext cx="8001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01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8101562">
            <a:off x="3102217" y="1084032"/>
            <a:ext cx="978555" cy="3780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4522" y="1524000"/>
            <a:ext cx="2543478" cy="95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solutions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167" y="3962400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7" y="3962400"/>
                <a:ext cx="4500433" cy="3108543"/>
              </a:xfrm>
              <a:prstGeom prst="rect">
                <a:avLst/>
              </a:prstGeom>
              <a:blipFill rotWithShape="1">
                <a:blip r:embed="rId5"/>
                <a:stretch>
                  <a:fillRect l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962400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4804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Idea: Generalize the inconsistency using the corresponding branch of the Sturm tree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29200" y="470319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03196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200" y="5255061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5061"/>
                <a:ext cx="450043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+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+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blipFill rotWithShape="1">
                <a:blip r:embed="rId8"/>
                <a:stretch>
                  <a:fillRect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+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3191" r="-3191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blipFill rotWithShape="1">
                <a:blip r:embed="rId8"/>
                <a:stretch>
                  <a:fillRect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3191" r="-3191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7162800" y="3048000"/>
            <a:ext cx="944404" cy="2590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REDUNDANT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+1&gt;0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1451"/>
                <a:ext cx="450043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71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2307296"/>
                <a:ext cx="45004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blipFill rotWithShape="1">
                <a:blip r:embed="rId8"/>
                <a:stretch>
                  <a:fillRect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blipFill rotWithShape="1">
                <a:blip r:embed="rId9"/>
                <a:stretch>
                  <a:fillRect l="-3191" r="-3191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7162800" y="3048000"/>
            <a:ext cx="944404" cy="2590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6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+1 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+3)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:endParaRPr lang="en-US" sz="2800" b="0" dirty="0" smtClean="0"/>
              </a:p>
              <a:p>
                <a:pPr/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3" y="3292257"/>
                <a:ext cx="450043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05580"/>
                <a:ext cx="45004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81201" y="1828800"/>
                <a:ext cx="754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800" b="0" dirty="0" smtClean="0">
                    <a:solidFill>
                      <a:srgbClr val="FF0000"/>
                    </a:solidFill>
                  </a:rPr>
                  <a:t>             REDUNDANT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+3&gt;0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1828800"/>
                <a:ext cx="754843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91691"/>
                <a:ext cx="840295" cy="2677656"/>
              </a:xfrm>
              <a:prstGeom prst="rect">
                <a:avLst/>
              </a:prstGeom>
              <a:blipFill rotWithShape="1">
                <a:blip r:embed="rId7"/>
                <a:stretch>
                  <a:fillRect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+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+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884" y="2802046"/>
                <a:ext cx="572593" cy="2677656"/>
              </a:xfrm>
              <a:prstGeom prst="rect">
                <a:avLst/>
              </a:prstGeom>
              <a:blipFill rotWithShape="1">
                <a:blip r:embed="rId8"/>
                <a:stretch>
                  <a:fillRect l="-3191" r="-3191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7162800" y="3048000"/>
            <a:ext cx="944404" cy="2590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33" y="5877580"/>
                <a:ext cx="80010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7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90767" y="1777056"/>
                <a:ext cx="45004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67" y="1777056"/>
                <a:ext cx="45004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4414967" y="2514600"/>
            <a:ext cx="944404" cy="2590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-1828800" y="534418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800" y="5344180"/>
                <a:ext cx="8001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3303" y="1981200"/>
                <a:ext cx="770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+1&gt;0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03" y="1981200"/>
                <a:ext cx="77008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9600" y="2989329"/>
                <a:ext cx="770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89329"/>
                <a:ext cx="77008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2895600" y="2504420"/>
            <a:ext cx="381000" cy="39118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8767" y="3962400"/>
                <a:ext cx="8234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∨¬(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" y="3962400"/>
                <a:ext cx="823423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-Down Arrow 5"/>
          <p:cNvSpPr/>
          <p:nvPr/>
        </p:nvSpPr>
        <p:spPr>
          <a:xfrm>
            <a:off x="2895600" y="3470985"/>
            <a:ext cx="381000" cy="491415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8767" y="1828800"/>
                <a:ext cx="8234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" y="1828800"/>
                <a:ext cx="82342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4804" y="2743200"/>
                <a:ext cx="800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Resolvent: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¬(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+2&gt;0)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resolvent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“blocks”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and many other values.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2743200"/>
                <a:ext cx="800100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01" t="-5732" r="-12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+1&lt;0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" y="304800"/>
                <a:ext cx="80010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Assign: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1035055"/>
                <a:ext cx="8001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8767" y="1828800"/>
                <a:ext cx="8234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¬(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7" y="1828800"/>
                <a:ext cx="82342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4804" y="2743200"/>
                <a:ext cx="8001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Resolvent: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¬(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+2&gt;0)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resolvent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“blocks”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≔1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, and many other values.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 problem is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unsat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&gt;0∧¬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+2&gt;0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≤−2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4" y="2743200"/>
                <a:ext cx="8001000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1601" t="-2439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represent an assignment?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Real algebraic numbers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8410" y="2319454"/>
                <a:ext cx="550025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10" y="2319454"/>
                <a:ext cx="5500255" cy="5739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3191747"/>
                <a:ext cx="4953000" cy="2227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−</m:t>
                      </m:r>
                      <m:rad>
                        <m:radPr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First zero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91747"/>
                <a:ext cx="4953000" cy="2227918"/>
              </a:xfrm>
              <a:prstGeom prst="rect">
                <a:avLst/>
              </a:prstGeom>
              <a:blipFill rotWithShape="1">
                <a:blip r:embed="rId3"/>
                <a:stretch>
                  <a:fillRect l="-2586" b="-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≥2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…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525963"/>
              </a:xfrm>
              <a:blipFill rotWithShape="1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2932" y="1981199"/>
                <a:ext cx="14550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932" y="1981199"/>
                <a:ext cx="145501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42457" y="2602048"/>
                <a:ext cx="146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457" y="2602048"/>
                <a:ext cx="146450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71032" y="3192296"/>
                <a:ext cx="16921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32" y="3192296"/>
                <a:ext cx="169213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71032" y="4267200"/>
                <a:ext cx="1867819" cy="63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032" y="4267200"/>
                <a:ext cx="1867819" cy="6301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8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</a:t>
            </a:r>
            <a:r>
              <a:rPr lang="en-US" dirty="0" smtClean="0">
                <a:solidFill>
                  <a:srgbClr val="00B050"/>
                </a:solidFill>
              </a:rPr>
              <a:t>algebraic</a:t>
            </a:r>
            <a:r>
              <a:rPr lang="en-US" dirty="0" smtClean="0"/>
              <a:t>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1803975"/>
                <a:ext cx="70658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…(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03975"/>
                <a:ext cx="706581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extensions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382" y="1295400"/>
                <a:ext cx="8153400" cy="537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(Computable) ordered field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Operations: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+,  −,  ×,  </m:t>
                    </m:r>
                    <m:r>
                      <a:rPr lang="en-US" sz="2800" b="0" i="1" smtClean="0">
                        <a:latin typeface="Cambria Math"/>
                      </a:rPr>
                      <m:t>𝑖𝑛𝑣</m:t>
                    </m:r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/>
                      </a:rPr>
                      <m:t>𝑠𝑖𝑔𝑛</m:t>
                    </m:r>
                  </m:oMath>
                </a14:m>
                <a:endParaRPr lang="en-US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⇔</m:t>
                    </m:r>
                    <m:r>
                      <a:rPr lang="en-US" sz="2800" b="0" i="1" smtClean="0">
                        <a:latin typeface="Cambria Math"/>
                      </a:rPr>
                      <m:t>𝑠𝑖𝑔𝑛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:endParaRPr lang="en-US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800" dirty="0" smtClean="0"/>
                  <a:t>Approximation: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𝑎𝑝𝑝𝑟𝑜𝑥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Cambria Math"/>
                  </a:rPr>
                  <a:t>-interval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−∞, ∞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≠0⇒0∉</m:t>
                      </m:r>
                      <m:r>
                        <a:rPr lang="en-US" sz="2800" b="0" i="1" smtClean="0">
                          <a:latin typeface="Cambria Math"/>
                        </a:rPr>
                        <m:t>𝑎𝑝𝑝𝑟𝑜𝑥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  <a:p>
                <a:pPr>
                  <a:spcBef>
                    <a:spcPts val="600"/>
                  </a:spcBef>
                </a:pPr>
                <a:endParaRPr lang="en-US" sz="28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Refine approximation</a:t>
                </a:r>
                <a:endParaRPr lang="en-US" sz="2800" b="0" dirty="0" smtClean="0"/>
              </a:p>
              <a:p>
                <a:pPr>
                  <a:lnSpc>
                    <a:spcPct val="150000"/>
                  </a:lnSpc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1295400"/>
                <a:ext cx="8153400" cy="5370701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6726382" y="1905000"/>
                <a:ext cx="2057400" cy="1066800"/>
              </a:xfrm>
              <a:prstGeom prst="wedgeRectCallout">
                <a:avLst>
                  <a:gd name="adj1" fmla="val -113059"/>
                  <a:gd name="adj2" fmla="val 8776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Binary Rational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82" y="1905000"/>
                <a:ext cx="2057400" cy="1066800"/>
              </a:xfrm>
              <a:prstGeom prst="wedgeRectCallout">
                <a:avLst>
                  <a:gd name="adj1" fmla="val -113059"/>
                  <a:gd name="adj2" fmla="val 87765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0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838200" y="1751425"/>
                <a:ext cx="7239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 r</a:t>
                </a:r>
                <a:r>
                  <a:rPr lang="en-US" sz="2400" b="0" dirty="0" smtClean="0"/>
                  <a:t>oot of a polynomial with coefficients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/>
              </a:p>
              <a:p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Encoding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as polynomial + interval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751425"/>
                <a:ext cx="72390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34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2035076"/>
                <a:ext cx="7239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The elements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are polynomials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b="0" dirty="0" smtClean="0"/>
                  <a:t>Implement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+,  −,  × </m:t>
                    </m:r>
                  </m:oMath>
                </a14:m>
                <a:r>
                  <a:rPr lang="en-US" sz="2400" b="0" dirty="0" smtClean="0"/>
                  <a:t> using polynomial arithmetic. </a:t>
                </a:r>
              </a:p>
              <a:p>
                <a:endParaRPr lang="en-US" sz="2400" dirty="0"/>
              </a:p>
              <a:p>
                <a:r>
                  <a:rPr lang="en-US" sz="2400" b="0" dirty="0" smtClean="0"/>
                  <a:t>Compute sign (when possible) using interval arithmetic.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2035076"/>
                <a:ext cx="7239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34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2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Algebraic Extensions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2035076"/>
                <a:ext cx="78486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=(−2+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{})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 smtClean="0"/>
                  <a:t>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 smtClean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We can normalize a by computing the polynomial remainder.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+(1+2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𝑟𝑒𝑚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−2+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2035076"/>
                <a:ext cx="7848600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24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6185647" y="3918937"/>
            <a:ext cx="2514600" cy="990600"/>
          </a:xfrm>
          <a:prstGeom prst="wedgeRectCallout">
            <a:avLst>
              <a:gd name="adj1" fmla="val -85004"/>
              <a:gd name="adj2" fmla="val 389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Polynomial </a:t>
            </a:r>
          </a:p>
          <a:p>
            <a:pPr algn="ctr"/>
            <a:r>
              <a:rPr lang="en-US" sz="2400" dirty="0" smtClean="0"/>
              <a:t>Remainder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2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Algebraic Extensions: </a:t>
            </a:r>
            <a:br>
              <a:rPr lang="en-US" sz="3600" dirty="0" smtClean="0"/>
            </a:br>
            <a:r>
              <a:rPr lang="en-US" sz="3600" dirty="0" smtClean="0"/>
              <a:t>non-minimal Polynomials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981200"/>
                <a:ext cx="79248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Computing the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s.t.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r>
                  <a:rPr lang="en-US" sz="2400" dirty="0" smtClean="0"/>
                  <a:t>Compute the extended GCD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𝑞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81200"/>
                <a:ext cx="792480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231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6200000" flipV="1">
            <a:off x="3581400" y="5257800"/>
            <a:ext cx="3048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2043" y="6019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43" y="6019800"/>
                <a:ext cx="42351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1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Algebraic Extensions: </a:t>
            </a:r>
            <a:br>
              <a:rPr lang="en-US" sz="3600" dirty="0" smtClean="0"/>
            </a:br>
            <a:r>
              <a:rPr lang="en-US" sz="3600" dirty="0" smtClean="0"/>
              <a:t>non-minimal Polynomials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838200" y="1981200"/>
                <a:ext cx="79248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We only use square-free polynomials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They are not necessarily minimal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in our implementation.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 smtClean="0"/>
                  <a:t> Dynamically refine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, when computing inverses.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81200"/>
                <a:ext cx="79248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231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4419600" y="4572000"/>
                <a:ext cx="3200400" cy="914400"/>
              </a:xfrm>
              <a:prstGeom prst="wedgeRectCallout">
                <a:avLst>
                  <a:gd name="adj1" fmla="val -41179"/>
                  <a:gd name="adj2" fmla="val -8143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Only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minimal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72000"/>
                <a:ext cx="3200400" cy="914400"/>
              </a:xfrm>
              <a:prstGeom prst="wedgeRectCallout">
                <a:avLst>
                  <a:gd name="adj1" fmla="val -41179"/>
                  <a:gd name="adj2" fmla="val -81439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844940" y="3159000"/>
              <a:ext cx="468531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760" y="3151080"/>
                <a:ext cx="6261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469100" y="64440"/>
              <a:ext cx="6110910" cy="4262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6640" y="59400"/>
                <a:ext cx="8158320" cy="42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8935680" y="5357160"/>
              <a:ext cx="27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01640" y="534456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3494370" y="2550600"/>
              <a:ext cx="881820" cy="145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55920" y="2546640"/>
                <a:ext cx="1188720" cy="14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844940" y="3159000"/>
              <a:ext cx="468531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760" y="3151080"/>
                <a:ext cx="62614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1469100" y="64440"/>
              <a:ext cx="6110910" cy="3436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6640" y="59400"/>
                <a:ext cx="8158320" cy="34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3494370" y="2550600"/>
              <a:ext cx="881820" cy="14511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5920" y="2546640"/>
                <a:ext cx="1188720" cy="14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80440" y="3655440"/>
              <a:ext cx="7455510" cy="1854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8880" y="3642480"/>
                <a:ext cx="9958320" cy="18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8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905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1.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Project/Saturate </a:t>
                </a:r>
                <a:r>
                  <a:rPr lang="en-US" sz="2400" dirty="0" smtClean="0"/>
                  <a:t>set of polynomials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2.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Lift/Search</a:t>
                </a:r>
                <a:r>
                  <a:rPr lang="en-US" sz="2400" dirty="0" smtClean="0"/>
                  <a:t>: Incrementally build assignment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Isolate roots of polynomials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Select a feasible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, and 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If there is no feasible cell, then backtrack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905"/>
                <a:ext cx="8229600" cy="4525963"/>
              </a:xfrm>
              <a:blipFill rotWithShape="1"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Main Techniques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345" y="914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 smtClean="0">
                    <a:latin typeface="+mn-lt"/>
                  </a:rPr>
                  <a:t>High-School Level Procedures - Cohen, </a:t>
                </a:r>
                <a:r>
                  <a:rPr lang="en-US" sz="2400" dirty="0" err="1" smtClean="0">
                    <a:latin typeface="+mn-lt"/>
                  </a:rPr>
                  <a:t>Muchnick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Hormander</a:t>
                </a:r>
                <a:r>
                  <a:rPr lang="en-US" sz="2400" dirty="0" smtClean="0">
                    <a:latin typeface="+mn-lt"/>
                  </a:rPr>
                  <a:t> 60’s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>
                    <a:latin typeface="+mn-lt"/>
                  </a:rPr>
                  <a:t>Wu’s method for Geometry Theorem Proving  - Wu 1983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>
                    <a:latin typeface="+mn-lt"/>
                  </a:rPr>
                  <a:t>Solving equations </a:t>
                </a:r>
                <a:r>
                  <a:rPr lang="en-US" sz="2400" dirty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ℂ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via </a:t>
                </a:r>
                <a:r>
                  <a:rPr lang="en-US" sz="2400" dirty="0" err="1">
                    <a:latin typeface="+mn-lt"/>
                  </a:rPr>
                  <a:t>Gröbner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Basis  - </a:t>
                </a:r>
                <a:r>
                  <a:rPr lang="en-US" sz="2400" dirty="0" err="1" smtClean="0">
                    <a:latin typeface="+mn-lt"/>
                  </a:rPr>
                  <a:t>Buchberger</a:t>
                </a:r>
                <a:r>
                  <a:rPr lang="en-US" sz="2400" dirty="0" smtClean="0">
                    <a:latin typeface="+mn-lt"/>
                  </a:rPr>
                  <a:t> 1985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CAD: Cylindrical Algebraic Decomposition </a:t>
                </a:r>
                <a:r>
                  <a:rPr lang="en-US" sz="2400" dirty="0" smtClean="0">
                    <a:latin typeface="+mn-lt"/>
                  </a:rPr>
                  <a:t> 70’s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/>
                  <a:t>Ben-Or, </a:t>
                </a:r>
                <a:r>
                  <a:rPr lang="en-US" sz="2400" dirty="0" err="1" smtClean="0"/>
                  <a:t>Kozen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Reif’s</a:t>
                </a:r>
                <a:r>
                  <a:rPr lang="en-US" sz="2400" dirty="0" smtClean="0"/>
                  <a:t> doubly exponential procedure 80’s </a:t>
                </a:r>
                <a:endParaRPr lang="en-US" sz="2400" dirty="0" smtClean="0">
                  <a:latin typeface="+mn-lt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400" dirty="0" smtClean="0">
                    <a:latin typeface="+mn-lt"/>
                  </a:rPr>
                  <a:t>VTS: Virtual Term Substitution (</a:t>
                </a:r>
                <a:r>
                  <a:rPr lang="en-US" sz="2400" dirty="0" err="1" smtClean="0">
                    <a:latin typeface="+mn-lt"/>
                  </a:rPr>
                  <a:t>Weispfenning</a:t>
                </a:r>
                <a:r>
                  <a:rPr lang="en-US" sz="2400" dirty="0" smtClean="0">
                    <a:latin typeface="+mn-lt"/>
                  </a:rPr>
                  <a:t> 1988)</a:t>
                </a:r>
              </a:p>
              <a:p>
                <a:r>
                  <a:rPr lang="en-US" sz="2400" dirty="0">
                    <a:latin typeface="+mn-lt"/>
                  </a:rPr>
                  <a:t>	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Special cases (e.g., quadratic, cubic) for QE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US" sz="2400" dirty="0" smtClean="0">
                    <a:latin typeface="+mn-lt"/>
                  </a:rPr>
                  <a:t>ICP: Interval Constraint Propagation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914400"/>
                <a:ext cx="8458200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154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8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62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−1&lt;0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6272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61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 −1&gt;0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6153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34971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6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 animBg="1"/>
      <p:bldP spid="1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914766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983452"/>
                  </p:ext>
                </p:extLst>
              </p:nvPr>
            </p:nvGraphicFramePr>
            <p:xfrm>
              <a:off x="1455467" y="2862397"/>
              <a:ext cx="4604911" cy="1397508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4+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sz="2000" smtClean="0">
                                    <a:latin typeface="Cambria Math"/>
                                  </a:rPr>
                                  <m:t> 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91742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31019" t="-1010" r="-119444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631646" t="-1010" r="-226582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24719" t="-1010" r="-562" b="-150505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151515" r="-168085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255385" r="-16808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Up Arrow 19"/>
          <p:cNvSpPr/>
          <p:nvPr/>
        </p:nvSpPr>
        <p:spPr>
          <a:xfrm>
            <a:off x="3124200" y="4335742"/>
            <a:ext cx="377816" cy="46166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2640336">
            <a:off x="682471" y="2520895"/>
            <a:ext cx="1146443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CAD “Big Picture”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2482218" cy="470000"/>
              </a:xfrm>
              <a:prstGeom prst="rect">
                <a:avLst/>
              </a:prstGeom>
              <a:blipFill rotWithShape="1"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−1&gt;0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188865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85789" y="1873752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1. Saturate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362670"/>
                <a:ext cx="18174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2292295"/>
                <a:ext cx="4424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0" y="1828800"/>
                <a:ext cx="11285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95809"/>
                  </p:ext>
                </p:extLst>
              </p:nvPr>
            </p:nvGraphicFramePr>
            <p:xfrm>
              <a:off x="776780" y="4953000"/>
              <a:ext cx="7543800" cy="1554480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090117"/>
                  </p:ext>
                </p:extLst>
              </p:nvPr>
            </p:nvGraphicFramePr>
            <p:xfrm>
              <a:off x="776780" y="4953000"/>
              <a:ext cx="7543800" cy="1568324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1721330"/>
                    <a:gridCol w="1314653"/>
                    <a:gridCol w="565231"/>
                    <a:gridCol w="1160817"/>
                    <a:gridCol w="357174"/>
                    <a:gridCol w="892936"/>
                    <a:gridCol w="446468"/>
                    <a:gridCol w="108519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0556" t="-1667" r="-342593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35484" t="-1667" r="-695699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11053" t="-1667" r="-24052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23729" t="-1667" r="-67457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1429" t="-1667" r="-170748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352055" t="-1667" r="-24383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95506" t="-1667" b="-358333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92424" r="-339007" b="-2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92424" r="-33900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96923" r="-33900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57" y="4335742"/>
                <a:ext cx="111620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755917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27057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(−∞, 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/>
                                  </a:rPr>
                                  <m:t>, 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/>
                                  </a:rPr>
                                  <m:t>y</m:t>
                                </m:r>
                                <m:r>
                                  <a:rPr lang="en-US" sz="2000" smtClean="0">
                                    <a:latin typeface="Cambria Math"/>
                                  </a:rPr>
                                  <m:t> −1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82209"/>
                  </p:ext>
                </p:extLst>
              </p:nvPr>
            </p:nvGraphicFramePr>
            <p:xfrm>
              <a:off x="1455467" y="2862397"/>
              <a:ext cx="4604911" cy="1404430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21330"/>
                    <a:gridCol w="1314653"/>
                    <a:gridCol w="483737"/>
                    <a:gridCol w="1085191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31019" t="-1010" r="-119444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631646" t="-1010" r="-226582" b="-150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24719" t="-1010" r="-562" b="-150505"/>
                          </a:stretch>
                        </a:blipFill>
                      </a:tcPr>
                    </a:tc>
                  </a:tr>
                  <a:tr h="403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151515" r="-168085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+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355" t="-255385" r="-16808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+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Up Arrow 19"/>
          <p:cNvSpPr/>
          <p:nvPr/>
        </p:nvSpPr>
        <p:spPr>
          <a:xfrm>
            <a:off x="3124200" y="4335742"/>
            <a:ext cx="377816" cy="46166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791225" y="1476586"/>
            <a:ext cx="1421582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00312" y="4348425"/>
            <a:ext cx="27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. Search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 rot="2640336">
            <a:off x="682471" y="2520895"/>
            <a:ext cx="1146443" cy="46613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3516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CONFLICT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Delineability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26"/>
          <a:stretch/>
        </p:blipFill>
        <p:spPr bwMode="auto">
          <a:xfrm>
            <a:off x="2819400" y="1371600"/>
            <a:ext cx="5495925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2691"/>
            <a:ext cx="2066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" y="630937"/>
            <a:ext cx="2506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Resources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" y="1984248"/>
            <a:ext cx="438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http://tinyurl.com/ksb32xw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26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Univariate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Multivariate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4979</Words>
  <Application>Microsoft Office PowerPoint</Application>
  <PresentationFormat>On-screen Show (4:3)</PresentationFormat>
  <Paragraphs>929</Paragraphs>
  <Slides>84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Non-linear Arithmetic SAT/SMT Summer School 2014</vt:lpstr>
      <vt:lpstr>Applications</vt:lpstr>
      <vt:lpstr>IMO</vt:lpstr>
      <vt:lpstr>Polynomial Constraints</vt:lpstr>
      <vt:lpstr>Milestones</vt:lpstr>
      <vt:lpstr>How hard is R?</vt:lpstr>
      <vt:lpstr>Example</vt:lpstr>
      <vt:lpstr>Main Techniques</vt:lpstr>
      <vt:lpstr>Polynomials</vt:lpstr>
      <vt:lpstr>Reduction to a single equation</vt:lpstr>
      <vt:lpstr>Example</vt:lpstr>
      <vt:lpstr>Polynomial division (univariate)</vt:lpstr>
      <vt:lpstr>Example</vt:lpstr>
      <vt:lpstr>Important</vt:lpstr>
      <vt:lpstr>Polynomial Sequence</vt:lpstr>
      <vt:lpstr>Sturm Sequence for (f, g)</vt:lpstr>
      <vt:lpstr>Sturm Sequence for (f, g)</vt:lpstr>
      <vt:lpstr>Sturm Theorem</vt:lpstr>
      <vt:lpstr>Example</vt:lpstr>
      <vt:lpstr>Example</vt:lpstr>
      <vt:lpstr>Example</vt:lpstr>
      <vt:lpstr>Simple procedure</vt:lpstr>
      <vt:lpstr>Sturm-Tarski Theorem</vt:lpstr>
      <vt:lpstr>Sturm-Tarski Theorem</vt:lpstr>
      <vt:lpstr>System of equations</vt:lpstr>
      <vt:lpstr>New procedure</vt:lpstr>
      <vt:lpstr>New procedure</vt:lpstr>
      <vt:lpstr>New procedure</vt:lpstr>
      <vt:lpstr>New procedure</vt:lpstr>
      <vt:lpstr>Sturm-Tarski Theorem</vt:lpstr>
      <vt:lpstr>Sturm-Tarski Theorem</vt:lpstr>
      <vt:lpstr>PowerPoint Presentation</vt:lpstr>
      <vt:lpstr>PowerPoint Presentation</vt:lpstr>
      <vt:lpstr>PowerPoint Presentation</vt:lpstr>
      <vt:lpstr>New procedure</vt:lpstr>
      <vt:lpstr>We can do better than 3^k </vt:lpstr>
      <vt:lpstr>Missing case</vt:lpstr>
      <vt:lpstr>PowerPoint Presentation</vt:lpstr>
      <vt:lpstr>PowerPoint Presentation</vt:lpstr>
      <vt:lpstr>PowerPoint Presentation</vt:lpstr>
      <vt:lpstr>PowerPoint Presentation</vt:lpstr>
      <vt:lpstr>Multivariate case</vt:lpstr>
      <vt:lpstr>Pseudo Polynomial Division</vt:lpstr>
      <vt:lpstr>Pseudo Polynomial Division</vt:lpstr>
      <vt:lpstr>Pseudo Polynomial Division</vt:lpstr>
      <vt:lpstr>Example</vt:lpstr>
      <vt:lpstr>Example</vt:lpstr>
      <vt:lpstr>Sturm “Tree” for multivariate poly</vt:lpstr>
      <vt:lpstr>Sturm “Tree” for multivariate poly</vt:lpstr>
      <vt:lpstr>PowerPoint Presentation</vt:lpstr>
      <vt:lpstr>PowerPoint Presentation</vt:lpstr>
      <vt:lpstr>PowerPoint Presentation</vt:lpstr>
      <vt:lpstr>Model-guided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represent an assignment?</vt:lpstr>
      <vt:lpstr>Tower of algebraic extensions</vt:lpstr>
      <vt:lpstr>Tower of extensions</vt:lpstr>
      <vt:lpstr>Algebraic Extensions</vt:lpstr>
      <vt:lpstr>Algebraic Extensions</vt:lpstr>
      <vt:lpstr>Algebraic Extensions</vt:lpstr>
      <vt:lpstr>Algebraic Extensions:  non-minimal Polynomials </vt:lpstr>
      <vt:lpstr>Algebraic Extensions:  non-minimal Polynomials </vt:lpstr>
      <vt:lpstr>PowerPoint Presentation</vt:lpstr>
      <vt:lpstr>PowerPoint Presentation</vt:lpstr>
      <vt:lpstr>CAD “Big Picture”</vt:lpstr>
      <vt:lpstr>CAD “Big Picture”</vt:lpstr>
      <vt:lpstr>CAD “Big Picture”</vt:lpstr>
      <vt:lpstr>CAD “Big Picture”</vt:lpstr>
      <vt:lpstr>Delineability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Arithmetic SAT/SMT Summer School 2014</dc:title>
  <dc:creator>Leonardo de Moura</dc:creator>
  <cp:lastModifiedBy>Leonardo de Moura</cp:lastModifiedBy>
  <cp:revision>48</cp:revision>
  <dcterms:created xsi:type="dcterms:W3CDTF">2014-07-09T14:45:33Z</dcterms:created>
  <dcterms:modified xsi:type="dcterms:W3CDTF">2014-07-11T00:04:35Z</dcterms:modified>
</cp:coreProperties>
</file>