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53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532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992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6758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341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9458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4550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792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935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020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6694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2435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3E12AE-4A3A-466A-9865-2767A6028E29}" type="datetimeFigureOut">
              <a:rPr lang="en-US" smtClean="0"/>
              <a:t>5/21/2013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C1D00-3F09-44B7-984C-6695F950A3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8142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ise4fun.com/z3py/tutorial" TargetMode="External"/><Relationship Id="rId2" Type="http://schemas.openxmlformats.org/officeDocument/2006/relationships/hyperlink" Target="http://tinyurl.com/ksb32xw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stackoverflow.com/users/2327608/juan-ospina?tab=questions&amp;sort=activity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4" name="TextBox 3"/>
              <p:cNvSpPr txBox="1"/>
              <p:nvPr/>
            </p:nvSpPr>
            <p:spPr>
              <a:xfrm>
                <a:off x="777240" y="338328"/>
                <a:ext cx="10578024" cy="620997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Slides: </a:t>
                </a:r>
                <a:r>
                  <a:rPr lang="en-US" sz="2400" b="1" dirty="0">
                    <a:hlinkClick r:id="rId2"/>
                  </a:rPr>
                  <a:t>http</a:t>
                </a:r>
                <a:r>
                  <a:rPr lang="en-US" sz="2400" b="1">
                    <a:hlinkClick r:id="rId2"/>
                  </a:rPr>
                  <a:t>://</a:t>
                </a:r>
                <a:r>
                  <a:rPr lang="en-US" sz="2400" b="1" smtClean="0">
                    <a:hlinkClick r:id="rId2"/>
                  </a:rPr>
                  <a:t>tinyurl.com/ksb32xw</a:t>
                </a:r>
                <a:endParaRPr lang="en-US" sz="2400" b="1" smtClean="0"/>
              </a:p>
              <a:p>
                <a:r>
                  <a:rPr lang="en-US" sz="2400" b="1" smtClean="0">
                    <a:solidFill>
                      <a:srgbClr val="FF0000"/>
                    </a:solidFill>
                  </a:rPr>
                  <a:t>How </a:t>
                </a:r>
                <a:r>
                  <a:rPr lang="en-US" sz="2400" b="1" dirty="0" smtClean="0">
                    <a:solidFill>
                      <a:srgbClr val="FF0000"/>
                    </a:solidFill>
                  </a:rPr>
                  <a:t>to use SMT</a:t>
                </a:r>
              </a:p>
              <a:p>
                <a:r>
                  <a:rPr lang="en-US" sz="2400" dirty="0" smtClean="0">
                    <a:hlinkClick r:id="rId3"/>
                  </a:rPr>
                  <a:t>http://rise4fun.com/z3py/tutorial</a:t>
                </a:r>
                <a:endParaRPr lang="en-US" sz="2400" dirty="0" smtClean="0"/>
              </a:p>
              <a:p>
                <a:r>
                  <a:rPr lang="en-US" sz="2400" dirty="0" smtClean="0">
                    <a:hlinkClick r:id="rId4"/>
                  </a:rPr>
                  <a:t>http://stackoverflow.com/users/2327608/juan-ospina?tab=questions&amp;sort=activity</a:t>
                </a:r>
                <a:endParaRPr lang="en-US" sz="2400" dirty="0" smtClean="0"/>
              </a:p>
              <a:p>
                <a:endParaRPr lang="en-US" sz="2400" dirty="0"/>
              </a:p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Pencil and paper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Find the conditions on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</m:oMath>
                </a14:m>
                <a:r>
                  <a:rPr lang="en-US" sz="2400" dirty="0" smtClean="0"/>
                  <a:t> s.t.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)&lt;0</m:t>
                    </m:r>
                  </m:oMath>
                </a14:m>
                <a:endParaRPr lang="en-US" sz="2400" dirty="0" smtClean="0"/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Prove Sturm’s Theorem. Hint: break interval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𝑎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sz="2400" dirty="0" smtClean="0"/>
                  <a:t> into </a:t>
                </a:r>
                <a:r>
                  <a:rPr lang="en-US" sz="2400" i="1" dirty="0" smtClean="0"/>
                  <a:t>fundamental intervals</a:t>
                </a:r>
                <a:r>
                  <a:rPr lang="en-US" sz="2400" dirty="0" smtClean="0"/>
                  <a:t>:</a:t>
                </a:r>
              </a:p>
              <a:p>
                <a:r>
                  <a:rPr lang="en-US" sz="2400" dirty="0" smtClean="0"/>
                  <a:t>             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 </m:t>
                        </m:r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b>
                        </m:sSub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 …, (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sz="2400" dirty="0" smtClean="0"/>
              </a:p>
              <a:p>
                <a:r>
                  <a:rPr lang="en-US" sz="2400" dirty="0"/>
                  <a:t> </a:t>
                </a:r>
                <a:r>
                  <a:rPr lang="en-US" sz="2400" dirty="0" smtClean="0"/>
                  <a:t>      Each interval contains at most one root of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sz="2400" b="0" dirty="0" smtClean="0"/>
              </a:p>
              <a:p>
                <a:r>
                  <a:rPr lang="en-US" dirty="0" smtClean="0"/>
                  <a:t>         </a:t>
                </a:r>
                <a:r>
                  <a:rPr lang="en-US" sz="2400" dirty="0" smtClean="0"/>
                  <a:t>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e>
                      <m:sub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sz="2400" dirty="0" smtClean="0"/>
                  <a:t>is not a constant polynomial, consider the sequence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e>
                    </m:acc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𝑖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h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den>
                    </m:f>
                  </m:oMath>
                </a14:m>
                <a:r>
                  <a:rPr lang="en-US" dirty="0" smtClean="0"/>
                  <a:t>     </a:t>
                </a:r>
              </a:p>
              <a:p>
                <a:r>
                  <a:rPr lang="en-US" sz="2400" b="1" dirty="0" smtClean="0">
                    <a:solidFill>
                      <a:srgbClr val="FF0000"/>
                    </a:solidFill>
                  </a:rPr>
                  <a:t>Programming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Implement the basic operations </a:t>
                </a:r>
                <a14:m>
                  <m:oMath xmlns:m="http://schemas.openxmlformats.org/officeDocument/2006/math">
                    <m:r>
                      <a:rPr lang="en-US" sz="24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(+, </m:t>
                    </m:r>
                    <m:r>
                      <a:rPr lang="en-US" sz="2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24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…)</m:t>
                    </m:r>
                  </m:oMath>
                </a14:m>
                <a:r>
                  <a:rPr lang="en-US" sz="2400" dirty="0" smtClean="0"/>
                  <a:t> for </a:t>
                </a:r>
                <a:r>
                  <a:rPr lang="en-US" sz="2400" dirty="0" err="1" smtClean="0"/>
                  <a:t>univariate</a:t>
                </a:r>
                <a:r>
                  <a:rPr lang="en-US" sz="2400" dirty="0" smtClean="0"/>
                  <a:t> polynomials. </a:t>
                </a:r>
                <a:endParaRPr lang="en-US" sz="2400" dirty="0"/>
              </a:p>
              <a:p>
                <a:pPr lvl="1"/>
                <a:r>
                  <a:rPr lang="en-US" sz="2400" dirty="0" smtClean="0"/>
                  <a:t>Suggestion: represent polynomials using list (or vector) of coefficients.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Implement the Polynomial division algorithm for </a:t>
                </a:r>
                <a:r>
                  <a:rPr lang="en-US" sz="2400" dirty="0" err="1" smtClean="0"/>
                  <a:t>univariate</a:t>
                </a:r>
                <a:r>
                  <a:rPr lang="en-US" sz="2400" dirty="0" smtClean="0"/>
                  <a:t> polynomials.</a:t>
                </a:r>
              </a:p>
              <a:p>
                <a:pPr marL="457200" indent="-457200">
                  <a:buAutoNum type="arabicParenR"/>
                </a:pPr>
                <a:r>
                  <a:rPr lang="en-US" sz="2400" dirty="0" smtClean="0"/>
                  <a:t>Use to implement Sturm’s sequences, and find the number of roots.</a:t>
                </a:r>
              </a:p>
            </p:txBody>
          </p:sp>
        </mc:Choice>
        <mc:Fallback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240" y="338328"/>
                <a:ext cx="10578024" cy="6209970"/>
              </a:xfrm>
              <a:prstGeom prst="rect">
                <a:avLst/>
              </a:prstGeom>
              <a:blipFill rotWithShape="0">
                <a:blip r:embed="rId5"/>
                <a:stretch>
                  <a:fillRect l="-922" t="-786" b="-137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270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</TotalTime>
  <Words>27</Words>
  <Application>Microsoft Office PowerPoint</Application>
  <PresentationFormat>Widescreen</PresentationFormat>
  <Paragraphs>16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Leonardo de Moura</dc:creator>
  <cp:lastModifiedBy>Leonardo de Moura</cp:lastModifiedBy>
  <cp:revision>8</cp:revision>
  <dcterms:created xsi:type="dcterms:W3CDTF">2013-05-20T10:25:30Z</dcterms:created>
  <dcterms:modified xsi:type="dcterms:W3CDTF">2013-05-21T13:08:47Z</dcterms:modified>
</cp:coreProperties>
</file>